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69"/>
  </p:notesMasterIdLst>
  <p:sldIdLst>
    <p:sldId id="259" r:id="rId3"/>
    <p:sldId id="379" r:id="rId4"/>
    <p:sldId id="313" r:id="rId5"/>
    <p:sldId id="307" r:id="rId6"/>
    <p:sldId id="372" r:id="rId7"/>
    <p:sldId id="403" r:id="rId8"/>
    <p:sldId id="381" r:id="rId9"/>
    <p:sldId id="383" r:id="rId10"/>
    <p:sldId id="382" r:id="rId11"/>
    <p:sldId id="288" r:id="rId12"/>
    <p:sldId id="385" r:id="rId13"/>
    <p:sldId id="369" r:id="rId14"/>
    <p:sldId id="384" r:id="rId15"/>
    <p:sldId id="371" r:id="rId16"/>
    <p:sldId id="398" r:id="rId17"/>
    <p:sldId id="368" r:id="rId18"/>
    <p:sldId id="399" r:id="rId19"/>
    <p:sldId id="400" r:id="rId20"/>
    <p:sldId id="386" r:id="rId21"/>
    <p:sldId id="387" r:id="rId22"/>
    <p:sldId id="388" r:id="rId23"/>
    <p:sldId id="267" r:id="rId24"/>
    <p:sldId id="378" r:id="rId25"/>
    <p:sldId id="390" r:id="rId26"/>
    <p:sldId id="402" r:id="rId27"/>
    <p:sldId id="325" r:id="rId28"/>
    <p:sldId id="367" r:id="rId29"/>
    <p:sldId id="393" r:id="rId30"/>
    <p:sldId id="373" r:id="rId31"/>
    <p:sldId id="320" r:id="rId32"/>
    <p:sldId id="315" r:id="rId33"/>
    <p:sldId id="316" r:id="rId34"/>
    <p:sldId id="317" r:id="rId35"/>
    <p:sldId id="319" r:id="rId36"/>
    <p:sldId id="321" r:id="rId37"/>
    <p:sldId id="322" r:id="rId38"/>
    <p:sldId id="323" r:id="rId39"/>
    <p:sldId id="324" r:id="rId40"/>
    <p:sldId id="309" r:id="rId41"/>
    <p:sldId id="374" r:id="rId42"/>
    <p:sldId id="394" r:id="rId43"/>
    <p:sldId id="331" r:id="rId44"/>
    <p:sldId id="332" r:id="rId45"/>
    <p:sldId id="333" r:id="rId46"/>
    <p:sldId id="396" r:id="rId47"/>
    <p:sldId id="334" r:id="rId48"/>
    <p:sldId id="335" r:id="rId49"/>
    <p:sldId id="336" r:id="rId50"/>
    <p:sldId id="337" r:id="rId51"/>
    <p:sldId id="338" r:id="rId52"/>
    <p:sldId id="339" r:id="rId53"/>
    <p:sldId id="340" r:id="rId54"/>
    <p:sldId id="341" r:id="rId55"/>
    <p:sldId id="342" r:id="rId56"/>
    <p:sldId id="380" r:id="rId57"/>
    <p:sldId id="395" r:id="rId58"/>
    <p:sldId id="348" r:id="rId59"/>
    <p:sldId id="351" r:id="rId60"/>
    <p:sldId id="357" r:id="rId61"/>
    <p:sldId id="401" r:id="rId62"/>
    <p:sldId id="360" r:id="rId63"/>
    <p:sldId id="366" r:id="rId64"/>
    <p:sldId id="361" r:id="rId65"/>
    <p:sldId id="363" r:id="rId66"/>
    <p:sldId id="364" r:id="rId67"/>
    <p:sldId id="404" r:id="rId6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165" autoAdjust="0"/>
    <p:restoredTop sz="94635" autoAdjust="0"/>
  </p:normalViewPr>
  <p:slideViewPr>
    <p:cSldViewPr>
      <p:cViewPr varScale="1">
        <p:scale>
          <a:sx n="117" d="100"/>
          <a:sy n="117" d="100"/>
        </p:scale>
        <p:origin x="31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Klepnutím lze upravit styly předlohy textu.</a:t>
            </a:r>
          </a:p>
          <a:p>
            <a:pPr lvl="1"/>
            <a:r>
              <a:rPr lang="en-US" altLang="en-US" noProof="0" smtClean="0"/>
              <a:t>Druhá úroveň</a:t>
            </a:r>
          </a:p>
          <a:p>
            <a:pPr lvl="2"/>
            <a:r>
              <a:rPr lang="en-US" altLang="en-US" noProof="0" smtClean="0"/>
              <a:t>Třetí úroveň</a:t>
            </a:r>
          </a:p>
          <a:p>
            <a:pPr lvl="3"/>
            <a:r>
              <a:rPr lang="en-US" altLang="en-US" noProof="0" smtClean="0"/>
              <a:t>Čtvrtá úroveň</a:t>
            </a:r>
          </a:p>
          <a:p>
            <a:pPr lvl="4"/>
            <a:r>
              <a:rPr lang="en-US" altLang="en-US" noProof="0" smtClean="0"/>
              <a:t>Pátá úroveň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F5E8099-8F01-4661-A156-26B0C9E851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6A203A-58AB-4D77-BD02-56E6FF43A180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0225"/>
            <a:ext cx="5026025" cy="4116388"/>
          </a:xfrm>
          <a:noFill/>
        </p:spPr>
        <p:txBody>
          <a:bodyPr lIns="84057" tIns="42028" rIns="84057" bIns="42028"/>
          <a:lstStyle/>
          <a:p>
            <a:pPr eaLnBrk="1" hangingPunct="1"/>
            <a:endParaRPr lang="cs-CZ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8CE48D-2D3D-4FB8-8AD1-FB0E0462FA5E}" type="slidenum">
              <a:rPr lang="en-US" altLang="en-US" smtClean="0"/>
              <a:pPr>
                <a:spcBef>
                  <a:spcPct val="0"/>
                </a:spcBef>
              </a:pPr>
              <a:t>50</a:t>
            </a:fld>
            <a:endParaRPr lang="en-US" alt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DF9CEA-A407-4B00-A704-F93E41069DEB}" type="slidenum">
              <a:rPr lang="en-US" altLang="en-US" smtClean="0"/>
              <a:pPr>
                <a:spcBef>
                  <a:spcPct val="0"/>
                </a:spcBef>
              </a:pPr>
              <a:t>51</a:t>
            </a:fld>
            <a:endParaRPr lang="en-US" alt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078CEE-8372-4374-857A-09AAA64866D1}" type="slidenum">
              <a:rPr lang="en-US" altLang="en-US" smtClean="0"/>
              <a:pPr>
                <a:spcBef>
                  <a:spcPct val="0"/>
                </a:spcBef>
              </a:pPr>
              <a:t>52</a:t>
            </a:fld>
            <a:endParaRPr lang="en-US" alt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1FDD45-AE88-4C13-ABE7-7CDB0CE6D574}" type="slidenum">
              <a:rPr lang="en-US" altLang="en-US" smtClean="0"/>
              <a:pPr>
                <a:spcBef>
                  <a:spcPct val="0"/>
                </a:spcBef>
              </a:pPr>
              <a:t>53</a:t>
            </a:fld>
            <a:endParaRPr lang="en-US" alt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F01EFE-92C4-4403-B674-5E802D7AE5AD}" type="slidenum">
              <a:rPr lang="en-US" altLang="en-US" smtClean="0"/>
              <a:pPr>
                <a:spcBef>
                  <a:spcPct val="0"/>
                </a:spcBef>
              </a:pPr>
              <a:t>54</a:t>
            </a:fld>
            <a:endParaRPr lang="en-US" alt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7270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45FAD6-B3EB-4CD9-9F40-C5C075A74057}" type="slidenum">
              <a:rPr lang="cs-CZ" altLang="cs-CZ" smtClean="0"/>
              <a:pPr>
                <a:spcBef>
                  <a:spcPct val="0"/>
                </a:spcBef>
              </a:pPr>
              <a:t>55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014A6F-6956-4861-B586-52C09DDAEFD6}" type="slidenum">
              <a:rPr lang="en-US" altLang="en-US" smtClean="0"/>
              <a:pPr>
                <a:spcBef>
                  <a:spcPct val="0"/>
                </a:spcBef>
              </a:pPr>
              <a:t>57</a:t>
            </a:fld>
            <a:endParaRPr lang="en-US" alt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C15FF5-8993-4F87-A841-623BDC43581B}" type="slidenum">
              <a:rPr lang="en-US" altLang="en-US" smtClean="0"/>
              <a:pPr>
                <a:spcBef>
                  <a:spcPct val="0"/>
                </a:spcBef>
              </a:pPr>
              <a:t>58</a:t>
            </a:fld>
            <a:endParaRPr lang="en-US" alt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113698-ACBF-4D39-AD1C-0BB44758F2CB}" type="slidenum">
              <a:rPr lang="en-US" altLang="en-US" smtClean="0"/>
              <a:pPr>
                <a:spcBef>
                  <a:spcPct val="0"/>
                </a:spcBef>
              </a:pPr>
              <a:t>59</a:t>
            </a:fld>
            <a:endParaRPr lang="en-US" alt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D3CE76-8738-492E-AC4B-AD2DCC0AB821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38FB1C-1941-43EB-A972-C53443223D5D}" type="slidenum">
              <a:rPr lang="en-US" altLang="en-US" smtClean="0"/>
              <a:pPr>
                <a:spcBef>
                  <a:spcPct val="0"/>
                </a:spcBef>
              </a:pPr>
              <a:t>42</a:t>
            </a:fld>
            <a:endParaRPr lang="en-US" alt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marL="228600" indent="-228600"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AD2036-34A8-4911-B3E6-E1A7BAECD682}" type="slidenum">
              <a:rPr lang="en-US" altLang="en-US" smtClean="0"/>
              <a:pPr>
                <a:spcBef>
                  <a:spcPct val="0"/>
                </a:spcBef>
              </a:pPr>
              <a:t>43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4DF85B-BF27-41FE-923F-7B44B16032B0}" type="slidenum">
              <a:rPr lang="en-US" altLang="en-US" smtClean="0"/>
              <a:pPr>
                <a:spcBef>
                  <a:spcPct val="0"/>
                </a:spcBef>
              </a:pPr>
              <a:t>44</a:t>
            </a:fld>
            <a:endParaRPr lang="en-US" alt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4D07EB-1CE1-4EBC-A036-8BA074CD1751}" type="slidenum">
              <a:rPr lang="en-US" altLang="en-US" smtClean="0"/>
              <a:pPr>
                <a:spcBef>
                  <a:spcPct val="0"/>
                </a:spcBef>
              </a:pPr>
              <a:t>46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40A462-3C1A-46A0-8158-E31E52E403CE}" type="slidenum">
              <a:rPr lang="en-US" altLang="en-US" smtClean="0"/>
              <a:pPr>
                <a:spcBef>
                  <a:spcPct val="0"/>
                </a:spcBef>
              </a:pPr>
              <a:t>47</a:t>
            </a:fld>
            <a:endParaRPr lang="en-US" alt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7308D7-E596-4F88-9EB3-5AB692020AD4}" type="slidenum">
              <a:rPr lang="en-US" altLang="en-US" smtClean="0"/>
              <a:pPr>
                <a:spcBef>
                  <a:spcPct val="0"/>
                </a:spcBef>
              </a:pPr>
              <a:t>48</a:t>
            </a:fld>
            <a:endParaRPr lang="en-US" alt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80DAB1-8CDF-41AD-BEAF-F34127043019}" type="slidenum">
              <a:rPr lang="en-US" altLang="en-US" smtClean="0"/>
              <a:pPr>
                <a:spcBef>
                  <a:spcPct val="0"/>
                </a:spcBef>
              </a:pPr>
              <a:t>49</a:t>
            </a:fld>
            <a:endParaRPr lang="en-US" alt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52063-D781-4F7E-BD6F-535C2C4E86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03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C4357-AD1E-4480-A3D9-DEA5927B9E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20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671F4-2C03-4A64-913B-1D921F023C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6262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17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82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8155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48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0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89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2694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09896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708CA-E334-4A27-891E-2A7BFDA214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635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91953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29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14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4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81EA5-70D2-4F4E-8B4B-74B0599A3D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968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9F4A3-7D50-45EE-8399-B7BAD7676A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542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5529C-DA14-4DFD-A655-504A902946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891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0F65C-40A0-4EC1-89E0-E857CD5DB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6665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E7E24-FCF1-4DF0-A2EF-ADE6947022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91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5C243-33DA-46A9-9427-215861D052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844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F9B0F-4EF7-4D13-8801-B566B7822F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205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styly předlohy textu.</a:t>
            </a:r>
          </a:p>
          <a:p>
            <a:pPr lvl="1"/>
            <a:r>
              <a:rPr lang="en-US" altLang="en-US" smtClean="0"/>
              <a:t>Druhá úroveň</a:t>
            </a:r>
          </a:p>
          <a:p>
            <a:pPr lvl="2"/>
            <a:r>
              <a:rPr lang="en-US" altLang="en-US" smtClean="0"/>
              <a:t>Třetí úroveň</a:t>
            </a:r>
          </a:p>
          <a:p>
            <a:pPr lvl="3"/>
            <a:r>
              <a:rPr lang="en-US" altLang="en-US" smtClean="0"/>
              <a:t>Čtvrtá úroveň</a:t>
            </a:r>
          </a:p>
          <a:p>
            <a:pPr lvl="4"/>
            <a:r>
              <a:rPr lang="en-US" altLang="en-US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4150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45A9EFC-8743-457E-9793-3AC2D79F47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3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32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33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3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31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hysiome.cz/cs/projekty/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7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18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7E9693-0BE5-4FEB-B028-22CBADEFE8E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3886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4000" b="1" dirty="0" err="1" smtClean="0">
                <a:solidFill>
                  <a:srgbClr val="009900"/>
                </a:solidFill>
              </a:rPr>
              <a:t>Cirkulace</a:t>
            </a:r>
            <a:r>
              <a:rPr lang="cs-CZ" altLang="en-US" sz="4000" b="1" dirty="0" smtClean="0">
                <a:solidFill>
                  <a:srgbClr val="009900"/>
                </a:solidFill>
              </a:rPr>
              <a:t>/</a:t>
            </a:r>
            <a:r>
              <a:rPr lang="en-US" altLang="en-US" sz="4000" b="1" dirty="0" smtClean="0">
                <a:solidFill>
                  <a:srgbClr val="00990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9900"/>
                </a:solidFill>
              </a:rPr>
              <a:t>Hemodynamika</a:t>
            </a:r>
            <a:r>
              <a:rPr lang="cs-CZ" altLang="en-US" sz="4000" b="1" dirty="0" smtClean="0">
                <a:solidFill>
                  <a:srgbClr val="009900"/>
                </a:solidFill>
              </a:rPr>
              <a:t/>
            </a:r>
            <a:br>
              <a:rPr lang="cs-CZ" altLang="en-US" sz="4000" b="1" dirty="0" smtClean="0">
                <a:solidFill>
                  <a:srgbClr val="009900"/>
                </a:solidFill>
              </a:rPr>
            </a:br>
            <a:r>
              <a:rPr lang="cs-CZ" altLang="en-US" sz="4000" b="1" dirty="0" smtClean="0">
                <a:solidFill>
                  <a:srgbClr val="009900"/>
                </a:solidFill>
              </a:rPr>
              <a:t>(1) parametry</a:t>
            </a:r>
            <a:br>
              <a:rPr lang="cs-CZ" altLang="en-US" sz="4000" b="1" dirty="0" smtClean="0">
                <a:solidFill>
                  <a:srgbClr val="009900"/>
                </a:solidFill>
              </a:rPr>
            </a:br>
            <a:r>
              <a:rPr lang="cs-CZ" altLang="en-US" sz="4000" b="1" dirty="0" smtClean="0">
                <a:solidFill>
                  <a:srgbClr val="009900"/>
                </a:solidFill>
              </a:rPr>
              <a:t>(2) popis (kvasi)-lineárními rovnicemi</a:t>
            </a:r>
            <a:br>
              <a:rPr lang="cs-CZ" altLang="en-US" sz="4000" b="1" dirty="0" smtClean="0">
                <a:solidFill>
                  <a:srgbClr val="009900"/>
                </a:solidFill>
              </a:rPr>
            </a:br>
            <a:r>
              <a:rPr lang="cs-CZ" altLang="en-US" sz="4000" b="1" dirty="0" smtClean="0">
                <a:solidFill>
                  <a:srgbClr val="009900"/>
                </a:solidFill>
              </a:rPr>
              <a:t>(3) </a:t>
            </a:r>
            <a:r>
              <a:rPr lang="en-US" altLang="en-US" sz="4000" b="1" dirty="0" err="1" smtClean="0">
                <a:solidFill>
                  <a:srgbClr val="00B050"/>
                </a:solidFill>
                <a:latin typeface="+mn-lt"/>
              </a:rPr>
              <a:t>srdce</a:t>
            </a:r>
            <a:r>
              <a:rPr lang="en-US" altLang="en-US" sz="4000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  <a:latin typeface="+mn-lt"/>
              </a:rPr>
              <a:t>jako</a:t>
            </a:r>
            <a:r>
              <a:rPr lang="en-US" altLang="en-US" sz="4000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  <a:latin typeface="+mn-lt"/>
              </a:rPr>
              <a:t>pumpa</a:t>
            </a:r>
            <a:r>
              <a:rPr lang="cs-CZ" altLang="en-US" sz="4000" b="1" dirty="0" smtClean="0">
                <a:solidFill>
                  <a:srgbClr val="00B050"/>
                </a:solidFill>
              </a:rPr>
              <a:t/>
            </a:r>
            <a:br>
              <a:rPr lang="cs-CZ" altLang="en-US" sz="4000" b="1" dirty="0" smtClean="0">
                <a:solidFill>
                  <a:srgbClr val="00B050"/>
                </a:solidFill>
              </a:rPr>
            </a:br>
            <a:r>
              <a:rPr lang="cs-CZ" altLang="en-US" sz="4000" b="1" dirty="0" smtClean="0">
                <a:solidFill>
                  <a:srgbClr val="009900"/>
                </a:solidFill>
              </a:rPr>
              <a:t>(4) cévní </a:t>
            </a:r>
            <a:r>
              <a:rPr lang="cs-CZ" altLang="en-US" sz="4000" b="1" dirty="0" smtClean="0">
                <a:solidFill>
                  <a:srgbClr val="009900"/>
                </a:solidFill>
              </a:rPr>
              <a:t>soustava</a:t>
            </a:r>
            <a:endParaRPr lang="en-US" altLang="en-US" sz="4000" b="1" dirty="0" smtClean="0">
              <a:solidFill>
                <a:srgbClr val="009900"/>
              </a:solidFill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905000" y="4936332"/>
            <a:ext cx="533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9900"/>
                </a:solidFill>
              </a:rPr>
              <a:t>Petr Mar</a:t>
            </a:r>
            <a:r>
              <a:rPr lang="cs-CZ" altLang="en-US" sz="2800" b="1" dirty="0">
                <a:solidFill>
                  <a:srgbClr val="009900"/>
                </a:solidFill>
              </a:rPr>
              <a:t>šá</a:t>
            </a:r>
            <a:r>
              <a:rPr lang="en-US" altLang="en-US" sz="2800" b="1" dirty="0" err="1">
                <a:solidFill>
                  <a:srgbClr val="009900"/>
                </a:solidFill>
              </a:rPr>
              <a:t>lek</a:t>
            </a:r>
            <a:endParaRPr lang="en-US" altLang="en-US" sz="2800" b="1" dirty="0">
              <a:solidFill>
                <a:srgbClr val="009900"/>
              </a:solidFill>
            </a:endParaRP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1066800" y="63246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 </a:t>
            </a:r>
            <a:r>
              <a:rPr lang="en-US" altLang="en-US" sz="2400"/>
              <a:t>p</a:t>
            </a:r>
            <a:r>
              <a:rPr lang="cs-CZ" altLang="en-US" sz="2400"/>
              <a:t>řednáška, v</a:t>
            </a:r>
            <a:r>
              <a:rPr lang="en-GB" altLang="en-US" sz="2400"/>
              <a:t>erze:</a:t>
            </a:r>
            <a:r>
              <a:rPr lang="cs-CZ" altLang="en-US" sz="2400"/>
              <a:t> CZ</a:t>
            </a:r>
            <a:endParaRPr lang="en-US" altLang="en-US" sz="2400"/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304800" y="5634038"/>
            <a:ext cx="8686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2400">
                <a:solidFill>
                  <a:srgbClr val="009900"/>
                </a:solidFill>
              </a:rPr>
              <a:t>1.LF UK Praha, Ústav patologické fyziologie</a:t>
            </a:r>
            <a:endParaRPr lang="en-US" altLang="en-US" sz="2400">
              <a:solidFill>
                <a:srgbClr val="009900"/>
              </a:solidFill>
            </a:endParaRPr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5702300" y="2117725"/>
            <a:ext cx="32893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solidFill>
                  <a:srgbClr val="FF6600"/>
                </a:solidFill>
              </a:rPr>
              <a:t>Toto je v jakékoliv formě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solidFill>
                  <a:srgbClr val="FF6600"/>
                </a:solidFill>
              </a:rPr>
              <a:t>(PPT, PDF, atd.)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solidFill>
                  <a:srgbClr val="FF6600"/>
                </a:solidFill>
              </a:rPr>
              <a:t>neoficiální výukový materiál</a:t>
            </a:r>
            <a:endParaRPr lang="en-US" altLang="en-US" sz="2000">
              <a:solidFill>
                <a:srgbClr val="FF6600"/>
              </a:solidFill>
            </a:endParaRPr>
          </a:p>
        </p:txBody>
      </p:sp>
      <p:sp>
        <p:nvSpPr>
          <p:cNvPr id="3080" name="object 17"/>
          <p:cNvSpPr txBox="1">
            <a:spLocks noChangeArrowheads="1"/>
          </p:cNvSpPr>
          <p:nvPr/>
        </p:nvSpPr>
        <p:spPr bwMode="auto">
          <a:xfrm>
            <a:off x="838200" y="4188619"/>
            <a:ext cx="762000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chemeClr val="folHlink"/>
                </a:solidFill>
                <a:cs typeface="Arial" panose="020B0604020202020204" pitchFamily="34" charset="0"/>
              </a:rPr>
              <a:t>F</a:t>
            </a:r>
            <a:r>
              <a:rPr lang="cs-CZ" altLang="en-US" sz="3600" b="1" dirty="0">
                <a:solidFill>
                  <a:schemeClr val="folHlink"/>
                </a:solidFill>
                <a:cs typeface="Arial" panose="020B0604020202020204" pitchFamily="34" charset="0"/>
              </a:rPr>
              <a:t>yziologie člověka</a:t>
            </a:r>
            <a:endParaRPr lang="en-US" altLang="en-US" sz="3600" dirty="0">
              <a:solidFill>
                <a:schemeClr val="folHlink"/>
              </a:solidFill>
              <a:cs typeface="Arial" panose="020B0604020202020204" pitchFamily="34" charset="0"/>
            </a:endParaRPr>
          </a:p>
          <a:p>
            <a:pPr algn="r" eaLnBrk="1" hangingPunct="1">
              <a:spcBef>
                <a:spcPts val="150"/>
              </a:spcBef>
              <a:buFontTx/>
              <a:buNone/>
            </a:pPr>
            <a:endParaRPr lang="en-US" altLang="en-US" sz="2000" dirty="0">
              <a:solidFill>
                <a:schemeClr val="folHlink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97"/>
          <p:cNvGrpSpPr>
            <a:grpSpLocks/>
          </p:cNvGrpSpPr>
          <p:nvPr/>
        </p:nvGrpSpPr>
        <p:grpSpPr bwMode="auto">
          <a:xfrm>
            <a:off x="533400" y="381000"/>
            <a:ext cx="7696200" cy="6248400"/>
            <a:chOff x="0" y="144"/>
            <a:chExt cx="5760" cy="4320"/>
          </a:xfrm>
        </p:grpSpPr>
        <p:sp>
          <p:nvSpPr>
            <p:cNvPr id="12291" name="object 170"/>
            <p:cNvSpPr>
              <a:spLocks/>
            </p:cNvSpPr>
            <p:nvPr/>
          </p:nvSpPr>
          <p:spPr bwMode="auto">
            <a:xfrm>
              <a:off x="4482" y="1763"/>
              <a:ext cx="1278" cy="1236"/>
            </a:xfrm>
            <a:custGeom>
              <a:avLst/>
              <a:gdLst>
                <a:gd name="T0" fmla="*/ 0 w 996188"/>
                <a:gd name="T1" fmla="*/ 0 h 950087"/>
                <a:gd name="T2" fmla="*/ 0 w 996188"/>
                <a:gd name="T3" fmla="*/ 0 h 950087"/>
                <a:gd name="T4" fmla="*/ 0 w 996188"/>
                <a:gd name="T5" fmla="*/ 0 h 950087"/>
                <a:gd name="T6" fmla="*/ 0 w 996188"/>
                <a:gd name="T7" fmla="*/ 0 h 950087"/>
                <a:gd name="T8" fmla="*/ 0 w 996188"/>
                <a:gd name="T9" fmla="*/ 0 h 950087"/>
                <a:gd name="T10" fmla="*/ 0 w 996188"/>
                <a:gd name="T11" fmla="*/ 0 h 950087"/>
                <a:gd name="T12" fmla="*/ 0 w 996188"/>
                <a:gd name="T13" fmla="*/ 0 h 950087"/>
                <a:gd name="T14" fmla="*/ 0 w 996188"/>
                <a:gd name="T15" fmla="*/ 0 h 950087"/>
                <a:gd name="T16" fmla="*/ 0 w 996188"/>
                <a:gd name="T17" fmla="*/ 0 h 950087"/>
                <a:gd name="T18" fmla="*/ 0 w 996188"/>
                <a:gd name="T19" fmla="*/ 0 h 950087"/>
                <a:gd name="T20" fmla="*/ 0 w 996188"/>
                <a:gd name="T21" fmla="*/ 0 h 950087"/>
                <a:gd name="T22" fmla="*/ 0 w 996188"/>
                <a:gd name="T23" fmla="*/ 0 h 950087"/>
                <a:gd name="T24" fmla="*/ 0 w 996188"/>
                <a:gd name="T25" fmla="*/ 0 h 950087"/>
                <a:gd name="T26" fmla="*/ 0 w 996188"/>
                <a:gd name="T27" fmla="*/ 0 h 950087"/>
                <a:gd name="T28" fmla="*/ 0 w 996188"/>
                <a:gd name="T29" fmla="*/ 0 h 950087"/>
                <a:gd name="T30" fmla="*/ 0 w 996188"/>
                <a:gd name="T31" fmla="*/ 0 h 950087"/>
                <a:gd name="T32" fmla="*/ 0 w 996188"/>
                <a:gd name="T33" fmla="*/ 0 h 950087"/>
                <a:gd name="T34" fmla="*/ 0 w 996188"/>
                <a:gd name="T35" fmla="*/ 0 h 950087"/>
                <a:gd name="T36" fmla="*/ 0 w 996188"/>
                <a:gd name="T37" fmla="*/ 0 h 950087"/>
                <a:gd name="T38" fmla="*/ 0 w 996188"/>
                <a:gd name="T39" fmla="*/ 0 h 950087"/>
                <a:gd name="T40" fmla="*/ 0 w 996188"/>
                <a:gd name="T41" fmla="*/ 0 h 950087"/>
                <a:gd name="T42" fmla="*/ 0 w 996188"/>
                <a:gd name="T43" fmla="*/ 0 h 950087"/>
                <a:gd name="T44" fmla="*/ 0 w 996188"/>
                <a:gd name="T45" fmla="*/ 0 h 950087"/>
                <a:gd name="T46" fmla="*/ 0 w 996188"/>
                <a:gd name="T47" fmla="*/ 0 h 950087"/>
                <a:gd name="T48" fmla="*/ 0 w 996188"/>
                <a:gd name="T49" fmla="*/ 0 h 950087"/>
                <a:gd name="T50" fmla="*/ 0 w 996188"/>
                <a:gd name="T51" fmla="*/ 0 h 950087"/>
                <a:gd name="T52" fmla="*/ 0 w 996188"/>
                <a:gd name="T53" fmla="*/ 0 h 950087"/>
                <a:gd name="T54" fmla="*/ 0 w 996188"/>
                <a:gd name="T55" fmla="*/ 0 h 950087"/>
                <a:gd name="T56" fmla="*/ 0 w 996188"/>
                <a:gd name="T57" fmla="*/ 0 h 950087"/>
                <a:gd name="T58" fmla="*/ 0 w 996188"/>
                <a:gd name="T59" fmla="*/ 0 h 950087"/>
                <a:gd name="T60" fmla="*/ 0 w 996188"/>
                <a:gd name="T61" fmla="*/ 0 h 950087"/>
                <a:gd name="T62" fmla="*/ 0 w 996188"/>
                <a:gd name="T63" fmla="*/ 0 h 950087"/>
                <a:gd name="T64" fmla="*/ 0 w 996188"/>
                <a:gd name="T65" fmla="*/ 0 h 950087"/>
                <a:gd name="T66" fmla="*/ 0 w 996188"/>
                <a:gd name="T67" fmla="*/ 0 h 950087"/>
                <a:gd name="T68" fmla="*/ 0 w 996188"/>
                <a:gd name="T69" fmla="*/ 0 h 950087"/>
                <a:gd name="T70" fmla="*/ 0 w 996188"/>
                <a:gd name="T71" fmla="*/ 0 h 950087"/>
                <a:gd name="T72" fmla="*/ 0 w 996188"/>
                <a:gd name="T73" fmla="*/ 0 h 950087"/>
                <a:gd name="T74" fmla="*/ 0 w 996188"/>
                <a:gd name="T75" fmla="*/ 0 h 950087"/>
                <a:gd name="T76" fmla="*/ 0 w 996188"/>
                <a:gd name="T77" fmla="*/ 0 h 950087"/>
                <a:gd name="T78" fmla="*/ 0 w 996188"/>
                <a:gd name="T79" fmla="*/ 0 h 95008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96188" h="950087">
                  <a:moveTo>
                    <a:pt x="0" y="474980"/>
                  </a:moveTo>
                  <a:lnTo>
                    <a:pt x="1651" y="513944"/>
                  </a:lnTo>
                  <a:lnTo>
                    <a:pt x="6519" y="552041"/>
                  </a:lnTo>
                  <a:lnTo>
                    <a:pt x="14476" y="589149"/>
                  </a:lnTo>
                  <a:lnTo>
                    <a:pt x="25393" y="625145"/>
                  </a:lnTo>
                  <a:lnTo>
                    <a:pt x="39143" y="659907"/>
                  </a:lnTo>
                  <a:lnTo>
                    <a:pt x="55597" y="693313"/>
                  </a:lnTo>
                  <a:lnTo>
                    <a:pt x="74627" y="725240"/>
                  </a:lnTo>
                  <a:lnTo>
                    <a:pt x="96105" y="755566"/>
                  </a:lnTo>
                  <a:lnTo>
                    <a:pt x="119902" y="784169"/>
                  </a:lnTo>
                  <a:lnTo>
                    <a:pt x="145891" y="810926"/>
                  </a:lnTo>
                  <a:lnTo>
                    <a:pt x="173942" y="835716"/>
                  </a:lnTo>
                  <a:lnTo>
                    <a:pt x="203929" y="858415"/>
                  </a:lnTo>
                  <a:lnTo>
                    <a:pt x="235722" y="878902"/>
                  </a:lnTo>
                  <a:lnTo>
                    <a:pt x="269194" y="897054"/>
                  </a:lnTo>
                  <a:lnTo>
                    <a:pt x="304216" y="912749"/>
                  </a:lnTo>
                  <a:lnTo>
                    <a:pt x="340660" y="925864"/>
                  </a:lnTo>
                  <a:lnTo>
                    <a:pt x="378398" y="936278"/>
                  </a:lnTo>
                  <a:lnTo>
                    <a:pt x="417302" y="943868"/>
                  </a:lnTo>
                  <a:lnTo>
                    <a:pt x="457243" y="948511"/>
                  </a:lnTo>
                  <a:lnTo>
                    <a:pt x="498093" y="950087"/>
                  </a:lnTo>
                  <a:lnTo>
                    <a:pt x="538944" y="948511"/>
                  </a:lnTo>
                  <a:lnTo>
                    <a:pt x="578885" y="943868"/>
                  </a:lnTo>
                  <a:lnTo>
                    <a:pt x="617789" y="936278"/>
                  </a:lnTo>
                  <a:lnTo>
                    <a:pt x="655527" y="925864"/>
                  </a:lnTo>
                  <a:lnTo>
                    <a:pt x="691971" y="912749"/>
                  </a:lnTo>
                  <a:lnTo>
                    <a:pt x="726993" y="897054"/>
                  </a:lnTo>
                  <a:lnTo>
                    <a:pt x="760465" y="878902"/>
                  </a:lnTo>
                  <a:lnTo>
                    <a:pt x="792258" y="858415"/>
                  </a:lnTo>
                  <a:lnTo>
                    <a:pt x="822245" y="835716"/>
                  </a:lnTo>
                  <a:lnTo>
                    <a:pt x="850296" y="810926"/>
                  </a:lnTo>
                  <a:lnTo>
                    <a:pt x="876285" y="784169"/>
                  </a:lnTo>
                  <a:lnTo>
                    <a:pt x="900082" y="755566"/>
                  </a:lnTo>
                  <a:lnTo>
                    <a:pt x="921560" y="725240"/>
                  </a:lnTo>
                  <a:lnTo>
                    <a:pt x="940590" y="693313"/>
                  </a:lnTo>
                  <a:lnTo>
                    <a:pt x="957044" y="659907"/>
                  </a:lnTo>
                  <a:lnTo>
                    <a:pt x="970794" y="625145"/>
                  </a:lnTo>
                  <a:lnTo>
                    <a:pt x="981711" y="589149"/>
                  </a:lnTo>
                  <a:lnTo>
                    <a:pt x="989668" y="552041"/>
                  </a:lnTo>
                  <a:lnTo>
                    <a:pt x="994536" y="513944"/>
                  </a:lnTo>
                  <a:lnTo>
                    <a:pt x="996188" y="474980"/>
                  </a:lnTo>
                  <a:lnTo>
                    <a:pt x="994536" y="436016"/>
                  </a:lnTo>
                  <a:lnTo>
                    <a:pt x="989668" y="397921"/>
                  </a:lnTo>
                  <a:lnTo>
                    <a:pt x="981711" y="360818"/>
                  </a:lnTo>
                  <a:lnTo>
                    <a:pt x="970794" y="324827"/>
                  </a:lnTo>
                  <a:lnTo>
                    <a:pt x="957044" y="290071"/>
                  </a:lnTo>
                  <a:lnTo>
                    <a:pt x="940590" y="256673"/>
                  </a:lnTo>
                  <a:lnTo>
                    <a:pt x="921560" y="224755"/>
                  </a:lnTo>
                  <a:lnTo>
                    <a:pt x="900082" y="194438"/>
                  </a:lnTo>
                  <a:lnTo>
                    <a:pt x="876285" y="165844"/>
                  </a:lnTo>
                  <a:lnTo>
                    <a:pt x="850296" y="139096"/>
                  </a:lnTo>
                  <a:lnTo>
                    <a:pt x="822245" y="114316"/>
                  </a:lnTo>
                  <a:lnTo>
                    <a:pt x="792258" y="91626"/>
                  </a:lnTo>
                  <a:lnTo>
                    <a:pt x="760465" y="71149"/>
                  </a:lnTo>
                  <a:lnTo>
                    <a:pt x="726993" y="53005"/>
                  </a:lnTo>
                  <a:lnTo>
                    <a:pt x="691971" y="37318"/>
                  </a:lnTo>
                  <a:lnTo>
                    <a:pt x="655527" y="24209"/>
                  </a:lnTo>
                  <a:lnTo>
                    <a:pt x="617789" y="13800"/>
                  </a:lnTo>
                  <a:lnTo>
                    <a:pt x="578885" y="6215"/>
                  </a:lnTo>
                  <a:lnTo>
                    <a:pt x="538944" y="1574"/>
                  </a:lnTo>
                  <a:lnTo>
                    <a:pt x="498093" y="0"/>
                  </a:lnTo>
                  <a:lnTo>
                    <a:pt x="457243" y="1574"/>
                  </a:lnTo>
                  <a:lnTo>
                    <a:pt x="417302" y="6215"/>
                  </a:lnTo>
                  <a:lnTo>
                    <a:pt x="378398" y="13800"/>
                  </a:lnTo>
                  <a:lnTo>
                    <a:pt x="340660" y="24209"/>
                  </a:lnTo>
                  <a:lnTo>
                    <a:pt x="304216" y="37318"/>
                  </a:lnTo>
                  <a:lnTo>
                    <a:pt x="269194" y="53005"/>
                  </a:lnTo>
                  <a:lnTo>
                    <a:pt x="235722" y="71149"/>
                  </a:lnTo>
                  <a:lnTo>
                    <a:pt x="203929" y="91626"/>
                  </a:lnTo>
                  <a:lnTo>
                    <a:pt x="173942" y="114316"/>
                  </a:lnTo>
                  <a:lnTo>
                    <a:pt x="145891" y="139096"/>
                  </a:lnTo>
                  <a:lnTo>
                    <a:pt x="119902" y="165844"/>
                  </a:lnTo>
                  <a:lnTo>
                    <a:pt x="96105" y="194438"/>
                  </a:lnTo>
                  <a:lnTo>
                    <a:pt x="74627" y="224755"/>
                  </a:lnTo>
                  <a:lnTo>
                    <a:pt x="55597" y="256673"/>
                  </a:lnTo>
                  <a:lnTo>
                    <a:pt x="39143" y="290071"/>
                  </a:lnTo>
                  <a:lnTo>
                    <a:pt x="25393" y="324827"/>
                  </a:lnTo>
                  <a:lnTo>
                    <a:pt x="14476" y="360818"/>
                  </a:lnTo>
                  <a:lnTo>
                    <a:pt x="6519" y="397921"/>
                  </a:lnTo>
                  <a:lnTo>
                    <a:pt x="1651" y="436016"/>
                  </a:lnTo>
                  <a:lnTo>
                    <a:pt x="0" y="474980"/>
                  </a:lnTo>
                  <a:close/>
                </a:path>
              </a:pathLst>
            </a:custGeom>
            <a:solidFill>
              <a:srgbClr val="BA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292" name="object 171"/>
            <p:cNvSpPr>
              <a:spLocks/>
            </p:cNvSpPr>
            <p:nvPr/>
          </p:nvSpPr>
          <p:spPr bwMode="auto">
            <a:xfrm>
              <a:off x="4482" y="1763"/>
              <a:ext cx="1278" cy="1236"/>
            </a:xfrm>
            <a:custGeom>
              <a:avLst/>
              <a:gdLst>
                <a:gd name="T0" fmla="*/ 0 w 996188"/>
                <a:gd name="T1" fmla="*/ 0 h 950087"/>
                <a:gd name="T2" fmla="*/ 0 w 996188"/>
                <a:gd name="T3" fmla="*/ 0 h 950087"/>
                <a:gd name="T4" fmla="*/ 0 w 996188"/>
                <a:gd name="T5" fmla="*/ 0 h 950087"/>
                <a:gd name="T6" fmla="*/ 0 w 996188"/>
                <a:gd name="T7" fmla="*/ 0 h 950087"/>
                <a:gd name="T8" fmla="*/ 0 w 996188"/>
                <a:gd name="T9" fmla="*/ 0 h 950087"/>
                <a:gd name="T10" fmla="*/ 0 w 996188"/>
                <a:gd name="T11" fmla="*/ 0 h 950087"/>
                <a:gd name="T12" fmla="*/ 0 w 996188"/>
                <a:gd name="T13" fmla="*/ 0 h 950087"/>
                <a:gd name="T14" fmla="*/ 0 w 996188"/>
                <a:gd name="T15" fmla="*/ 0 h 950087"/>
                <a:gd name="T16" fmla="*/ 0 w 996188"/>
                <a:gd name="T17" fmla="*/ 0 h 950087"/>
                <a:gd name="T18" fmla="*/ 0 w 996188"/>
                <a:gd name="T19" fmla="*/ 0 h 950087"/>
                <a:gd name="T20" fmla="*/ 0 w 996188"/>
                <a:gd name="T21" fmla="*/ 0 h 950087"/>
                <a:gd name="T22" fmla="*/ 0 w 996188"/>
                <a:gd name="T23" fmla="*/ 0 h 950087"/>
                <a:gd name="T24" fmla="*/ 0 w 996188"/>
                <a:gd name="T25" fmla="*/ 0 h 950087"/>
                <a:gd name="T26" fmla="*/ 0 w 996188"/>
                <a:gd name="T27" fmla="*/ 0 h 950087"/>
                <a:gd name="T28" fmla="*/ 0 w 996188"/>
                <a:gd name="T29" fmla="*/ 0 h 950087"/>
                <a:gd name="T30" fmla="*/ 0 w 996188"/>
                <a:gd name="T31" fmla="*/ 0 h 950087"/>
                <a:gd name="T32" fmla="*/ 0 w 996188"/>
                <a:gd name="T33" fmla="*/ 0 h 950087"/>
                <a:gd name="T34" fmla="*/ 0 w 996188"/>
                <a:gd name="T35" fmla="*/ 0 h 950087"/>
                <a:gd name="T36" fmla="*/ 0 w 996188"/>
                <a:gd name="T37" fmla="*/ 0 h 950087"/>
                <a:gd name="T38" fmla="*/ 0 w 996188"/>
                <a:gd name="T39" fmla="*/ 0 h 950087"/>
                <a:gd name="T40" fmla="*/ 0 w 996188"/>
                <a:gd name="T41" fmla="*/ 0 h 950087"/>
                <a:gd name="T42" fmla="*/ 0 w 996188"/>
                <a:gd name="T43" fmla="*/ 0 h 950087"/>
                <a:gd name="T44" fmla="*/ 0 w 996188"/>
                <a:gd name="T45" fmla="*/ 0 h 950087"/>
                <a:gd name="T46" fmla="*/ 0 w 996188"/>
                <a:gd name="T47" fmla="*/ 0 h 950087"/>
                <a:gd name="T48" fmla="*/ 0 w 996188"/>
                <a:gd name="T49" fmla="*/ 0 h 950087"/>
                <a:gd name="T50" fmla="*/ 0 w 996188"/>
                <a:gd name="T51" fmla="*/ 0 h 950087"/>
                <a:gd name="T52" fmla="*/ 0 w 996188"/>
                <a:gd name="T53" fmla="*/ 0 h 950087"/>
                <a:gd name="T54" fmla="*/ 0 w 996188"/>
                <a:gd name="T55" fmla="*/ 0 h 950087"/>
                <a:gd name="T56" fmla="*/ 0 w 996188"/>
                <a:gd name="T57" fmla="*/ 0 h 950087"/>
                <a:gd name="T58" fmla="*/ 0 w 996188"/>
                <a:gd name="T59" fmla="*/ 0 h 950087"/>
                <a:gd name="T60" fmla="*/ 0 w 996188"/>
                <a:gd name="T61" fmla="*/ 0 h 950087"/>
                <a:gd name="T62" fmla="*/ 0 w 996188"/>
                <a:gd name="T63" fmla="*/ 0 h 950087"/>
                <a:gd name="T64" fmla="*/ 0 w 996188"/>
                <a:gd name="T65" fmla="*/ 0 h 950087"/>
                <a:gd name="T66" fmla="*/ 0 w 996188"/>
                <a:gd name="T67" fmla="*/ 0 h 950087"/>
                <a:gd name="T68" fmla="*/ 0 w 996188"/>
                <a:gd name="T69" fmla="*/ 0 h 950087"/>
                <a:gd name="T70" fmla="*/ 0 w 996188"/>
                <a:gd name="T71" fmla="*/ 0 h 950087"/>
                <a:gd name="T72" fmla="*/ 0 w 996188"/>
                <a:gd name="T73" fmla="*/ 0 h 950087"/>
                <a:gd name="T74" fmla="*/ 0 w 996188"/>
                <a:gd name="T75" fmla="*/ 0 h 950087"/>
                <a:gd name="T76" fmla="*/ 0 w 996188"/>
                <a:gd name="T77" fmla="*/ 0 h 950087"/>
                <a:gd name="T78" fmla="*/ 0 w 996188"/>
                <a:gd name="T79" fmla="*/ 0 h 95008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96188" h="950087">
                  <a:moveTo>
                    <a:pt x="0" y="474980"/>
                  </a:moveTo>
                  <a:lnTo>
                    <a:pt x="1651" y="436016"/>
                  </a:lnTo>
                  <a:lnTo>
                    <a:pt x="6519" y="397921"/>
                  </a:lnTo>
                  <a:lnTo>
                    <a:pt x="14476" y="360818"/>
                  </a:lnTo>
                  <a:lnTo>
                    <a:pt x="25393" y="324827"/>
                  </a:lnTo>
                  <a:lnTo>
                    <a:pt x="39143" y="290071"/>
                  </a:lnTo>
                  <a:lnTo>
                    <a:pt x="55597" y="256673"/>
                  </a:lnTo>
                  <a:lnTo>
                    <a:pt x="74627" y="224755"/>
                  </a:lnTo>
                  <a:lnTo>
                    <a:pt x="96105" y="194438"/>
                  </a:lnTo>
                  <a:lnTo>
                    <a:pt x="119902" y="165844"/>
                  </a:lnTo>
                  <a:lnTo>
                    <a:pt x="145891" y="139096"/>
                  </a:lnTo>
                  <a:lnTo>
                    <a:pt x="173942" y="114316"/>
                  </a:lnTo>
                  <a:lnTo>
                    <a:pt x="203929" y="91626"/>
                  </a:lnTo>
                  <a:lnTo>
                    <a:pt x="235722" y="71149"/>
                  </a:lnTo>
                  <a:lnTo>
                    <a:pt x="269194" y="53005"/>
                  </a:lnTo>
                  <a:lnTo>
                    <a:pt x="304216" y="37318"/>
                  </a:lnTo>
                  <a:lnTo>
                    <a:pt x="340660" y="24209"/>
                  </a:lnTo>
                  <a:lnTo>
                    <a:pt x="378398" y="13800"/>
                  </a:lnTo>
                  <a:lnTo>
                    <a:pt x="417302" y="6215"/>
                  </a:lnTo>
                  <a:lnTo>
                    <a:pt x="457243" y="1574"/>
                  </a:lnTo>
                  <a:lnTo>
                    <a:pt x="498093" y="0"/>
                  </a:lnTo>
                  <a:lnTo>
                    <a:pt x="538944" y="1574"/>
                  </a:lnTo>
                  <a:lnTo>
                    <a:pt x="578885" y="6215"/>
                  </a:lnTo>
                  <a:lnTo>
                    <a:pt x="617789" y="13800"/>
                  </a:lnTo>
                  <a:lnTo>
                    <a:pt x="655527" y="24209"/>
                  </a:lnTo>
                  <a:lnTo>
                    <a:pt x="691971" y="37318"/>
                  </a:lnTo>
                  <a:lnTo>
                    <a:pt x="726993" y="53005"/>
                  </a:lnTo>
                  <a:lnTo>
                    <a:pt x="760465" y="71149"/>
                  </a:lnTo>
                  <a:lnTo>
                    <a:pt x="792258" y="91626"/>
                  </a:lnTo>
                  <a:lnTo>
                    <a:pt x="822245" y="114316"/>
                  </a:lnTo>
                  <a:lnTo>
                    <a:pt x="850296" y="139096"/>
                  </a:lnTo>
                  <a:lnTo>
                    <a:pt x="876285" y="165844"/>
                  </a:lnTo>
                  <a:lnTo>
                    <a:pt x="900082" y="194438"/>
                  </a:lnTo>
                  <a:lnTo>
                    <a:pt x="921560" y="224755"/>
                  </a:lnTo>
                  <a:lnTo>
                    <a:pt x="940590" y="256673"/>
                  </a:lnTo>
                  <a:lnTo>
                    <a:pt x="957044" y="290071"/>
                  </a:lnTo>
                  <a:lnTo>
                    <a:pt x="970794" y="324827"/>
                  </a:lnTo>
                  <a:lnTo>
                    <a:pt x="981711" y="360818"/>
                  </a:lnTo>
                  <a:lnTo>
                    <a:pt x="989668" y="397921"/>
                  </a:lnTo>
                  <a:lnTo>
                    <a:pt x="994536" y="436016"/>
                  </a:lnTo>
                  <a:lnTo>
                    <a:pt x="996188" y="474980"/>
                  </a:lnTo>
                  <a:lnTo>
                    <a:pt x="994536" y="513944"/>
                  </a:lnTo>
                  <a:lnTo>
                    <a:pt x="989668" y="552041"/>
                  </a:lnTo>
                  <a:lnTo>
                    <a:pt x="981711" y="589149"/>
                  </a:lnTo>
                  <a:lnTo>
                    <a:pt x="970794" y="625145"/>
                  </a:lnTo>
                  <a:lnTo>
                    <a:pt x="957044" y="659907"/>
                  </a:lnTo>
                  <a:lnTo>
                    <a:pt x="940590" y="693313"/>
                  </a:lnTo>
                  <a:lnTo>
                    <a:pt x="921560" y="725240"/>
                  </a:lnTo>
                  <a:lnTo>
                    <a:pt x="900082" y="755566"/>
                  </a:lnTo>
                  <a:lnTo>
                    <a:pt x="876285" y="784169"/>
                  </a:lnTo>
                  <a:lnTo>
                    <a:pt x="850296" y="810926"/>
                  </a:lnTo>
                  <a:lnTo>
                    <a:pt x="822245" y="835716"/>
                  </a:lnTo>
                  <a:lnTo>
                    <a:pt x="792258" y="858415"/>
                  </a:lnTo>
                  <a:lnTo>
                    <a:pt x="760465" y="878902"/>
                  </a:lnTo>
                  <a:lnTo>
                    <a:pt x="726993" y="897054"/>
                  </a:lnTo>
                  <a:lnTo>
                    <a:pt x="691971" y="912749"/>
                  </a:lnTo>
                  <a:lnTo>
                    <a:pt x="655527" y="925864"/>
                  </a:lnTo>
                  <a:lnTo>
                    <a:pt x="617789" y="936278"/>
                  </a:lnTo>
                  <a:lnTo>
                    <a:pt x="578885" y="943868"/>
                  </a:lnTo>
                  <a:lnTo>
                    <a:pt x="538944" y="948511"/>
                  </a:lnTo>
                  <a:lnTo>
                    <a:pt x="498093" y="950087"/>
                  </a:lnTo>
                  <a:lnTo>
                    <a:pt x="457243" y="948511"/>
                  </a:lnTo>
                  <a:lnTo>
                    <a:pt x="417302" y="943868"/>
                  </a:lnTo>
                  <a:lnTo>
                    <a:pt x="378398" y="936278"/>
                  </a:lnTo>
                  <a:lnTo>
                    <a:pt x="340660" y="925864"/>
                  </a:lnTo>
                  <a:lnTo>
                    <a:pt x="304216" y="912749"/>
                  </a:lnTo>
                  <a:lnTo>
                    <a:pt x="269194" y="897054"/>
                  </a:lnTo>
                  <a:lnTo>
                    <a:pt x="235722" y="878902"/>
                  </a:lnTo>
                  <a:lnTo>
                    <a:pt x="203929" y="858415"/>
                  </a:lnTo>
                  <a:lnTo>
                    <a:pt x="173942" y="835716"/>
                  </a:lnTo>
                  <a:lnTo>
                    <a:pt x="145891" y="810926"/>
                  </a:lnTo>
                  <a:lnTo>
                    <a:pt x="119902" y="784169"/>
                  </a:lnTo>
                  <a:lnTo>
                    <a:pt x="96105" y="755566"/>
                  </a:lnTo>
                  <a:lnTo>
                    <a:pt x="74627" y="725240"/>
                  </a:lnTo>
                  <a:lnTo>
                    <a:pt x="55597" y="693313"/>
                  </a:lnTo>
                  <a:lnTo>
                    <a:pt x="39143" y="659907"/>
                  </a:lnTo>
                  <a:lnTo>
                    <a:pt x="25393" y="625145"/>
                  </a:lnTo>
                  <a:lnTo>
                    <a:pt x="14476" y="589149"/>
                  </a:lnTo>
                  <a:lnTo>
                    <a:pt x="6519" y="552041"/>
                  </a:lnTo>
                  <a:lnTo>
                    <a:pt x="1651" y="513944"/>
                  </a:lnTo>
                  <a:lnTo>
                    <a:pt x="0" y="474980"/>
                  </a:lnTo>
                  <a:close/>
                </a:path>
              </a:pathLst>
            </a:custGeom>
            <a:noFill/>
            <a:ln w="476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293" name="object 172"/>
            <p:cNvSpPr>
              <a:spLocks/>
            </p:cNvSpPr>
            <p:nvPr/>
          </p:nvSpPr>
          <p:spPr bwMode="auto">
            <a:xfrm>
              <a:off x="4508" y="1796"/>
              <a:ext cx="1228" cy="1170"/>
            </a:xfrm>
            <a:custGeom>
              <a:avLst/>
              <a:gdLst>
                <a:gd name="T0" fmla="*/ 0 w 956563"/>
                <a:gd name="T1" fmla="*/ 0 h 899287"/>
                <a:gd name="T2" fmla="*/ 0 w 956563"/>
                <a:gd name="T3" fmla="*/ 0 h 899287"/>
                <a:gd name="T4" fmla="*/ 0 w 956563"/>
                <a:gd name="T5" fmla="*/ 0 h 899287"/>
                <a:gd name="T6" fmla="*/ 0 w 956563"/>
                <a:gd name="T7" fmla="*/ 0 h 899287"/>
                <a:gd name="T8" fmla="*/ 0 w 956563"/>
                <a:gd name="T9" fmla="*/ 0 h 899287"/>
                <a:gd name="T10" fmla="*/ 0 w 956563"/>
                <a:gd name="T11" fmla="*/ 0 h 899287"/>
                <a:gd name="T12" fmla="*/ 0 w 956563"/>
                <a:gd name="T13" fmla="*/ 0 h 899287"/>
                <a:gd name="T14" fmla="*/ 0 w 956563"/>
                <a:gd name="T15" fmla="*/ 0 h 899287"/>
                <a:gd name="T16" fmla="*/ 0 w 956563"/>
                <a:gd name="T17" fmla="*/ 0 h 899287"/>
                <a:gd name="T18" fmla="*/ 0 w 956563"/>
                <a:gd name="T19" fmla="*/ 0 h 899287"/>
                <a:gd name="T20" fmla="*/ 0 w 956563"/>
                <a:gd name="T21" fmla="*/ 0 h 899287"/>
                <a:gd name="T22" fmla="*/ 0 w 956563"/>
                <a:gd name="T23" fmla="*/ 0 h 899287"/>
                <a:gd name="T24" fmla="*/ 0 w 956563"/>
                <a:gd name="T25" fmla="*/ 0 h 899287"/>
                <a:gd name="T26" fmla="*/ 0 w 956563"/>
                <a:gd name="T27" fmla="*/ 0 h 899287"/>
                <a:gd name="T28" fmla="*/ 0 w 956563"/>
                <a:gd name="T29" fmla="*/ 0 h 899287"/>
                <a:gd name="T30" fmla="*/ 0 w 956563"/>
                <a:gd name="T31" fmla="*/ 0 h 899287"/>
                <a:gd name="T32" fmla="*/ 0 w 956563"/>
                <a:gd name="T33" fmla="*/ 0 h 899287"/>
                <a:gd name="T34" fmla="*/ 0 w 956563"/>
                <a:gd name="T35" fmla="*/ 0 h 899287"/>
                <a:gd name="T36" fmla="*/ 0 w 956563"/>
                <a:gd name="T37" fmla="*/ 0 h 899287"/>
                <a:gd name="T38" fmla="*/ 0 w 956563"/>
                <a:gd name="T39" fmla="*/ 0 h 899287"/>
                <a:gd name="T40" fmla="*/ 0 w 956563"/>
                <a:gd name="T41" fmla="*/ 0 h 899287"/>
                <a:gd name="T42" fmla="*/ 0 w 956563"/>
                <a:gd name="T43" fmla="*/ 0 h 899287"/>
                <a:gd name="T44" fmla="*/ 0 w 956563"/>
                <a:gd name="T45" fmla="*/ 0 h 899287"/>
                <a:gd name="T46" fmla="*/ 0 w 956563"/>
                <a:gd name="T47" fmla="*/ 0 h 899287"/>
                <a:gd name="T48" fmla="*/ 0 w 956563"/>
                <a:gd name="T49" fmla="*/ 0 h 899287"/>
                <a:gd name="T50" fmla="*/ 0 w 956563"/>
                <a:gd name="T51" fmla="*/ 0 h 899287"/>
                <a:gd name="T52" fmla="*/ 0 w 956563"/>
                <a:gd name="T53" fmla="*/ 0 h 899287"/>
                <a:gd name="T54" fmla="*/ 0 w 956563"/>
                <a:gd name="T55" fmla="*/ 0 h 899287"/>
                <a:gd name="T56" fmla="*/ 0 w 956563"/>
                <a:gd name="T57" fmla="*/ 0 h 899287"/>
                <a:gd name="T58" fmla="*/ 0 w 956563"/>
                <a:gd name="T59" fmla="*/ 0 h 899287"/>
                <a:gd name="T60" fmla="*/ 0 w 956563"/>
                <a:gd name="T61" fmla="*/ 0 h 899287"/>
                <a:gd name="T62" fmla="*/ 0 w 956563"/>
                <a:gd name="T63" fmla="*/ 0 h 899287"/>
                <a:gd name="T64" fmla="*/ 0 w 956563"/>
                <a:gd name="T65" fmla="*/ 0 h 899287"/>
                <a:gd name="T66" fmla="*/ 0 w 956563"/>
                <a:gd name="T67" fmla="*/ 0 h 899287"/>
                <a:gd name="T68" fmla="*/ 0 w 956563"/>
                <a:gd name="T69" fmla="*/ 0 h 899287"/>
                <a:gd name="T70" fmla="*/ 0 w 956563"/>
                <a:gd name="T71" fmla="*/ 0 h 899287"/>
                <a:gd name="T72" fmla="*/ 0 w 956563"/>
                <a:gd name="T73" fmla="*/ 0 h 899287"/>
                <a:gd name="T74" fmla="*/ 0 w 956563"/>
                <a:gd name="T75" fmla="*/ 0 h 899287"/>
                <a:gd name="T76" fmla="*/ 0 w 956563"/>
                <a:gd name="T77" fmla="*/ 0 h 899287"/>
                <a:gd name="T78" fmla="*/ 0 w 956563"/>
                <a:gd name="T79" fmla="*/ 0 h 89928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56563" h="899287">
                  <a:moveTo>
                    <a:pt x="439054" y="897796"/>
                  </a:moveTo>
                  <a:lnTo>
                    <a:pt x="478281" y="899287"/>
                  </a:lnTo>
                  <a:lnTo>
                    <a:pt x="517510" y="897796"/>
                  </a:lnTo>
                  <a:lnTo>
                    <a:pt x="555864" y="893402"/>
                  </a:lnTo>
                  <a:lnTo>
                    <a:pt x="593222" y="886219"/>
                  </a:lnTo>
                  <a:lnTo>
                    <a:pt x="629460" y="876365"/>
                  </a:lnTo>
                  <a:lnTo>
                    <a:pt x="664456" y="863953"/>
                  </a:lnTo>
                  <a:lnTo>
                    <a:pt x="698085" y="849100"/>
                  </a:lnTo>
                  <a:lnTo>
                    <a:pt x="730225" y="831921"/>
                  </a:lnTo>
                  <a:lnTo>
                    <a:pt x="760754" y="812532"/>
                  </a:lnTo>
                  <a:lnTo>
                    <a:pt x="789547" y="791049"/>
                  </a:lnTo>
                  <a:lnTo>
                    <a:pt x="816482" y="767588"/>
                  </a:lnTo>
                  <a:lnTo>
                    <a:pt x="841437" y="742263"/>
                  </a:lnTo>
                  <a:lnTo>
                    <a:pt x="864286" y="715190"/>
                  </a:lnTo>
                  <a:lnTo>
                    <a:pt x="884909" y="686486"/>
                  </a:lnTo>
                  <a:lnTo>
                    <a:pt x="903181" y="656266"/>
                  </a:lnTo>
                  <a:lnTo>
                    <a:pt x="918979" y="624645"/>
                  </a:lnTo>
                  <a:lnTo>
                    <a:pt x="932182" y="591739"/>
                  </a:lnTo>
                  <a:lnTo>
                    <a:pt x="942664" y="557664"/>
                  </a:lnTo>
                  <a:lnTo>
                    <a:pt x="950304" y="522535"/>
                  </a:lnTo>
                  <a:lnTo>
                    <a:pt x="954978" y="486469"/>
                  </a:lnTo>
                  <a:lnTo>
                    <a:pt x="956563" y="449580"/>
                  </a:lnTo>
                  <a:lnTo>
                    <a:pt x="954978" y="412708"/>
                  </a:lnTo>
                  <a:lnTo>
                    <a:pt x="950304" y="376658"/>
                  </a:lnTo>
                  <a:lnTo>
                    <a:pt x="942664" y="341544"/>
                  </a:lnTo>
                  <a:lnTo>
                    <a:pt x="932182" y="307482"/>
                  </a:lnTo>
                  <a:lnTo>
                    <a:pt x="918979" y="274587"/>
                  </a:lnTo>
                  <a:lnTo>
                    <a:pt x="903181" y="242977"/>
                  </a:lnTo>
                  <a:lnTo>
                    <a:pt x="884909" y="212765"/>
                  </a:lnTo>
                  <a:lnTo>
                    <a:pt x="864286" y="184068"/>
                  </a:lnTo>
                  <a:lnTo>
                    <a:pt x="841437" y="157002"/>
                  </a:lnTo>
                  <a:lnTo>
                    <a:pt x="816482" y="131683"/>
                  </a:lnTo>
                  <a:lnTo>
                    <a:pt x="789547" y="108225"/>
                  </a:lnTo>
                  <a:lnTo>
                    <a:pt x="760754" y="86746"/>
                  </a:lnTo>
                  <a:lnTo>
                    <a:pt x="730225" y="67360"/>
                  </a:lnTo>
                  <a:lnTo>
                    <a:pt x="698085" y="50183"/>
                  </a:lnTo>
                  <a:lnTo>
                    <a:pt x="664456" y="35331"/>
                  </a:lnTo>
                  <a:lnTo>
                    <a:pt x="629460" y="22920"/>
                  </a:lnTo>
                  <a:lnTo>
                    <a:pt x="593222" y="13066"/>
                  </a:lnTo>
                  <a:lnTo>
                    <a:pt x="555864" y="5884"/>
                  </a:lnTo>
                  <a:lnTo>
                    <a:pt x="517510" y="1490"/>
                  </a:lnTo>
                  <a:lnTo>
                    <a:pt x="478281" y="0"/>
                  </a:lnTo>
                  <a:lnTo>
                    <a:pt x="439053" y="1490"/>
                  </a:lnTo>
                  <a:lnTo>
                    <a:pt x="400699" y="5884"/>
                  </a:lnTo>
                  <a:lnTo>
                    <a:pt x="363341" y="13066"/>
                  </a:lnTo>
                  <a:lnTo>
                    <a:pt x="327103" y="22920"/>
                  </a:lnTo>
                  <a:lnTo>
                    <a:pt x="292107" y="35331"/>
                  </a:lnTo>
                  <a:lnTo>
                    <a:pt x="258478" y="50183"/>
                  </a:lnTo>
                  <a:lnTo>
                    <a:pt x="226338" y="67360"/>
                  </a:lnTo>
                  <a:lnTo>
                    <a:pt x="195809" y="86746"/>
                  </a:lnTo>
                  <a:lnTo>
                    <a:pt x="167016" y="108225"/>
                  </a:lnTo>
                  <a:lnTo>
                    <a:pt x="140080" y="131683"/>
                  </a:lnTo>
                  <a:lnTo>
                    <a:pt x="115126" y="157002"/>
                  </a:lnTo>
                  <a:lnTo>
                    <a:pt x="92277" y="184068"/>
                  </a:lnTo>
                  <a:lnTo>
                    <a:pt x="71654" y="212765"/>
                  </a:lnTo>
                  <a:lnTo>
                    <a:pt x="53382" y="242977"/>
                  </a:lnTo>
                  <a:lnTo>
                    <a:pt x="37584" y="274587"/>
                  </a:lnTo>
                  <a:lnTo>
                    <a:pt x="24381" y="307482"/>
                  </a:lnTo>
                  <a:lnTo>
                    <a:pt x="13899" y="341544"/>
                  </a:lnTo>
                  <a:lnTo>
                    <a:pt x="6259" y="376658"/>
                  </a:lnTo>
                  <a:lnTo>
                    <a:pt x="1585" y="412708"/>
                  </a:lnTo>
                  <a:lnTo>
                    <a:pt x="0" y="449580"/>
                  </a:lnTo>
                  <a:lnTo>
                    <a:pt x="1711" y="486469"/>
                  </a:lnTo>
                  <a:lnTo>
                    <a:pt x="6383" y="522535"/>
                  </a:lnTo>
                  <a:lnTo>
                    <a:pt x="14018" y="557664"/>
                  </a:lnTo>
                  <a:lnTo>
                    <a:pt x="24495" y="591739"/>
                  </a:lnTo>
                  <a:lnTo>
                    <a:pt x="37691" y="624645"/>
                  </a:lnTo>
                  <a:lnTo>
                    <a:pt x="53482" y="656266"/>
                  </a:lnTo>
                  <a:lnTo>
                    <a:pt x="71745" y="686486"/>
                  </a:lnTo>
                  <a:lnTo>
                    <a:pt x="92359" y="715190"/>
                  </a:lnTo>
                  <a:lnTo>
                    <a:pt x="115199" y="742263"/>
                  </a:lnTo>
                  <a:lnTo>
                    <a:pt x="140144" y="767588"/>
                  </a:lnTo>
                  <a:lnTo>
                    <a:pt x="167070" y="791049"/>
                  </a:lnTo>
                  <a:lnTo>
                    <a:pt x="195854" y="812532"/>
                  </a:lnTo>
                  <a:lnTo>
                    <a:pt x="226373" y="831921"/>
                  </a:lnTo>
                  <a:lnTo>
                    <a:pt x="258505" y="849100"/>
                  </a:lnTo>
                  <a:lnTo>
                    <a:pt x="292127" y="863953"/>
                  </a:lnTo>
                  <a:lnTo>
                    <a:pt x="327116" y="876365"/>
                  </a:lnTo>
                  <a:lnTo>
                    <a:pt x="363349" y="886219"/>
                  </a:lnTo>
                  <a:lnTo>
                    <a:pt x="400702" y="893402"/>
                  </a:lnTo>
                  <a:lnTo>
                    <a:pt x="439054" y="897796"/>
                  </a:ln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294" name="object 173"/>
            <p:cNvSpPr>
              <a:spLocks/>
            </p:cNvSpPr>
            <p:nvPr/>
          </p:nvSpPr>
          <p:spPr bwMode="auto">
            <a:xfrm>
              <a:off x="4508" y="1796"/>
              <a:ext cx="1228" cy="1170"/>
            </a:xfrm>
            <a:custGeom>
              <a:avLst/>
              <a:gdLst>
                <a:gd name="T0" fmla="*/ 0 w 956563"/>
                <a:gd name="T1" fmla="*/ 0 h 899287"/>
                <a:gd name="T2" fmla="*/ 0 w 956563"/>
                <a:gd name="T3" fmla="*/ 0 h 899287"/>
                <a:gd name="T4" fmla="*/ 0 w 956563"/>
                <a:gd name="T5" fmla="*/ 0 h 899287"/>
                <a:gd name="T6" fmla="*/ 0 w 956563"/>
                <a:gd name="T7" fmla="*/ 0 h 899287"/>
                <a:gd name="T8" fmla="*/ 0 w 956563"/>
                <a:gd name="T9" fmla="*/ 0 h 899287"/>
                <a:gd name="T10" fmla="*/ 0 w 956563"/>
                <a:gd name="T11" fmla="*/ 0 h 899287"/>
                <a:gd name="T12" fmla="*/ 0 w 956563"/>
                <a:gd name="T13" fmla="*/ 0 h 899287"/>
                <a:gd name="T14" fmla="*/ 0 w 956563"/>
                <a:gd name="T15" fmla="*/ 0 h 899287"/>
                <a:gd name="T16" fmla="*/ 0 w 956563"/>
                <a:gd name="T17" fmla="*/ 0 h 899287"/>
                <a:gd name="T18" fmla="*/ 0 w 956563"/>
                <a:gd name="T19" fmla="*/ 0 h 899287"/>
                <a:gd name="T20" fmla="*/ 0 w 956563"/>
                <a:gd name="T21" fmla="*/ 0 h 899287"/>
                <a:gd name="T22" fmla="*/ 0 w 956563"/>
                <a:gd name="T23" fmla="*/ 0 h 899287"/>
                <a:gd name="T24" fmla="*/ 0 w 956563"/>
                <a:gd name="T25" fmla="*/ 0 h 899287"/>
                <a:gd name="T26" fmla="*/ 0 w 956563"/>
                <a:gd name="T27" fmla="*/ 0 h 899287"/>
                <a:gd name="T28" fmla="*/ 0 w 956563"/>
                <a:gd name="T29" fmla="*/ 0 h 899287"/>
                <a:gd name="T30" fmla="*/ 0 w 956563"/>
                <a:gd name="T31" fmla="*/ 0 h 899287"/>
                <a:gd name="T32" fmla="*/ 0 w 956563"/>
                <a:gd name="T33" fmla="*/ 0 h 899287"/>
                <a:gd name="T34" fmla="*/ 0 w 956563"/>
                <a:gd name="T35" fmla="*/ 0 h 899287"/>
                <a:gd name="T36" fmla="*/ 0 w 956563"/>
                <a:gd name="T37" fmla="*/ 0 h 899287"/>
                <a:gd name="T38" fmla="*/ 0 w 956563"/>
                <a:gd name="T39" fmla="*/ 0 h 899287"/>
                <a:gd name="T40" fmla="*/ 0 w 956563"/>
                <a:gd name="T41" fmla="*/ 0 h 899287"/>
                <a:gd name="T42" fmla="*/ 0 w 956563"/>
                <a:gd name="T43" fmla="*/ 0 h 899287"/>
                <a:gd name="T44" fmla="*/ 0 w 956563"/>
                <a:gd name="T45" fmla="*/ 0 h 899287"/>
                <a:gd name="T46" fmla="*/ 0 w 956563"/>
                <a:gd name="T47" fmla="*/ 0 h 899287"/>
                <a:gd name="T48" fmla="*/ 0 w 956563"/>
                <a:gd name="T49" fmla="*/ 0 h 899287"/>
                <a:gd name="T50" fmla="*/ 0 w 956563"/>
                <a:gd name="T51" fmla="*/ 0 h 899287"/>
                <a:gd name="T52" fmla="*/ 0 w 956563"/>
                <a:gd name="T53" fmla="*/ 0 h 899287"/>
                <a:gd name="T54" fmla="*/ 0 w 956563"/>
                <a:gd name="T55" fmla="*/ 0 h 899287"/>
                <a:gd name="T56" fmla="*/ 0 w 956563"/>
                <a:gd name="T57" fmla="*/ 0 h 899287"/>
                <a:gd name="T58" fmla="*/ 0 w 956563"/>
                <a:gd name="T59" fmla="*/ 0 h 899287"/>
                <a:gd name="T60" fmla="*/ 0 w 956563"/>
                <a:gd name="T61" fmla="*/ 0 h 899287"/>
                <a:gd name="T62" fmla="*/ 0 w 956563"/>
                <a:gd name="T63" fmla="*/ 0 h 899287"/>
                <a:gd name="T64" fmla="*/ 0 w 956563"/>
                <a:gd name="T65" fmla="*/ 0 h 899287"/>
                <a:gd name="T66" fmla="*/ 0 w 956563"/>
                <a:gd name="T67" fmla="*/ 0 h 899287"/>
                <a:gd name="T68" fmla="*/ 0 w 956563"/>
                <a:gd name="T69" fmla="*/ 0 h 899287"/>
                <a:gd name="T70" fmla="*/ 0 w 956563"/>
                <a:gd name="T71" fmla="*/ 0 h 899287"/>
                <a:gd name="T72" fmla="*/ 0 w 956563"/>
                <a:gd name="T73" fmla="*/ 0 h 899287"/>
                <a:gd name="T74" fmla="*/ 0 w 956563"/>
                <a:gd name="T75" fmla="*/ 0 h 899287"/>
                <a:gd name="T76" fmla="*/ 0 w 956563"/>
                <a:gd name="T77" fmla="*/ 0 h 899287"/>
                <a:gd name="T78" fmla="*/ 0 w 956563"/>
                <a:gd name="T79" fmla="*/ 0 h 89928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56563" h="899287">
                  <a:moveTo>
                    <a:pt x="0" y="449580"/>
                  </a:moveTo>
                  <a:lnTo>
                    <a:pt x="1585" y="412708"/>
                  </a:lnTo>
                  <a:lnTo>
                    <a:pt x="6259" y="376658"/>
                  </a:lnTo>
                  <a:lnTo>
                    <a:pt x="13899" y="341544"/>
                  </a:lnTo>
                  <a:lnTo>
                    <a:pt x="24381" y="307482"/>
                  </a:lnTo>
                  <a:lnTo>
                    <a:pt x="37584" y="274587"/>
                  </a:lnTo>
                  <a:lnTo>
                    <a:pt x="53382" y="242977"/>
                  </a:lnTo>
                  <a:lnTo>
                    <a:pt x="71654" y="212765"/>
                  </a:lnTo>
                  <a:lnTo>
                    <a:pt x="92277" y="184068"/>
                  </a:lnTo>
                  <a:lnTo>
                    <a:pt x="115126" y="157002"/>
                  </a:lnTo>
                  <a:lnTo>
                    <a:pt x="140080" y="131683"/>
                  </a:lnTo>
                  <a:lnTo>
                    <a:pt x="167016" y="108225"/>
                  </a:lnTo>
                  <a:lnTo>
                    <a:pt x="195809" y="86746"/>
                  </a:lnTo>
                  <a:lnTo>
                    <a:pt x="226338" y="67360"/>
                  </a:lnTo>
                  <a:lnTo>
                    <a:pt x="258478" y="50183"/>
                  </a:lnTo>
                  <a:lnTo>
                    <a:pt x="292107" y="35331"/>
                  </a:lnTo>
                  <a:lnTo>
                    <a:pt x="327103" y="22920"/>
                  </a:lnTo>
                  <a:lnTo>
                    <a:pt x="363341" y="13066"/>
                  </a:lnTo>
                  <a:lnTo>
                    <a:pt x="400699" y="5884"/>
                  </a:lnTo>
                  <a:lnTo>
                    <a:pt x="439053" y="1490"/>
                  </a:lnTo>
                  <a:lnTo>
                    <a:pt x="478281" y="0"/>
                  </a:lnTo>
                  <a:lnTo>
                    <a:pt x="517510" y="1490"/>
                  </a:lnTo>
                  <a:lnTo>
                    <a:pt x="555864" y="5884"/>
                  </a:lnTo>
                  <a:lnTo>
                    <a:pt x="593222" y="13066"/>
                  </a:lnTo>
                  <a:lnTo>
                    <a:pt x="629460" y="22920"/>
                  </a:lnTo>
                  <a:lnTo>
                    <a:pt x="664456" y="35331"/>
                  </a:lnTo>
                  <a:lnTo>
                    <a:pt x="698085" y="50183"/>
                  </a:lnTo>
                  <a:lnTo>
                    <a:pt x="730225" y="67360"/>
                  </a:lnTo>
                  <a:lnTo>
                    <a:pt x="760754" y="86746"/>
                  </a:lnTo>
                  <a:lnTo>
                    <a:pt x="789547" y="108225"/>
                  </a:lnTo>
                  <a:lnTo>
                    <a:pt x="816482" y="131683"/>
                  </a:lnTo>
                  <a:lnTo>
                    <a:pt x="841437" y="157002"/>
                  </a:lnTo>
                  <a:lnTo>
                    <a:pt x="864286" y="184068"/>
                  </a:lnTo>
                  <a:lnTo>
                    <a:pt x="884909" y="212765"/>
                  </a:lnTo>
                  <a:lnTo>
                    <a:pt x="903181" y="242977"/>
                  </a:lnTo>
                  <a:lnTo>
                    <a:pt x="918979" y="274587"/>
                  </a:lnTo>
                  <a:lnTo>
                    <a:pt x="932182" y="307482"/>
                  </a:lnTo>
                  <a:lnTo>
                    <a:pt x="942664" y="341544"/>
                  </a:lnTo>
                  <a:lnTo>
                    <a:pt x="950304" y="376658"/>
                  </a:lnTo>
                  <a:lnTo>
                    <a:pt x="954978" y="412708"/>
                  </a:lnTo>
                  <a:lnTo>
                    <a:pt x="956563" y="449580"/>
                  </a:lnTo>
                  <a:lnTo>
                    <a:pt x="954978" y="486469"/>
                  </a:lnTo>
                  <a:lnTo>
                    <a:pt x="950304" y="522535"/>
                  </a:lnTo>
                  <a:lnTo>
                    <a:pt x="942664" y="557664"/>
                  </a:lnTo>
                  <a:lnTo>
                    <a:pt x="932182" y="591739"/>
                  </a:lnTo>
                  <a:lnTo>
                    <a:pt x="918979" y="624645"/>
                  </a:lnTo>
                  <a:lnTo>
                    <a:pt x="903181" y="656266"/>
                  </a:lnTo>
                  <a:lnTo>
                    <a:pt x="884909" y="686486"/>
                  </a:lnTo>
                  <a:lnTo>
                    <a:pt x="864286" y="715190"/>
                  </a:lnTo>
                  <a:lnTo>
                    <a:pt x="841437" y="742263"/>
                  </a:lnTo>
                  <a:lnTo>
                    <a:pt x="816482" y="767588"/>
                  </a:lnTo>
                  <a:lnTo>
                    <a:pt x="789547" y="791049"/>
                  </a:lnTo>
                  <a:lnTo>
                    <a:pt x="760754" y="812532"/>
                  </a:lnTo>
                  <a:lnTo>
                    <a:pt x="730225" y="831921"/>
                  </a:lnTo>
                  <a:lnTo>
                    <a:pt x="698085" y="849100"/>
                  </a:lnTo>
                  <a:lnTo>
                    <a:pt x="664456" y="863953"/>
                  </a:lnTo>
                  <a:lnTo>
                    <a:pt x="629460" y="876365"/>
                  </a:lnTo>
                  <a:lnTo>
                    <a:pt x="593222" y="886219"/>
                  </a:lnTo>
                  <a:lnTo>
                    <a:pt x="555864" y="893402"/>
                  </a:lnTo>
                  <a:lnTo>
                    <a:pt x="517510" y="897796"/>
                  </a:lnTo>
                  <a:lnTo>
                    <a:pt x="478281" y="899287"/>
                  </a:lnTo>
                  <a:lnTo>
                    <a:pt x="439054" y="897796"/>
                  </a:lnTo>
                  <a:lnTo>
                    <a:pt x="400702" y="893402"/>
                  </a:lnTo>
                  <a:lnTo>
                    <a:pt x="363349" y="886219"/>
                  </a:lnTo>
                  <a:lnTo>
                    <a:pt x="327116" y="876365"/>
                  </a:lnTo>
                  <a:lnTo>
                    <a:pt x="292127" y="863953"/>
                  </a:lnTo>
                  <a:lnTo>
                    <a:pt x="258505" y="849100"/>
                  </a:lnTo>
                  <a:lnTo>
                    <a:pt x="226373" y="831921"/>
                  </a:lnTo>
                  <a:lnTo>
                    <a:pt x="195854" y="812532"/>
                  </a:lnTo>
                  <a:lnTo>
                    <a:pt x="167070" y="791049"/>
                  </a:lnTo>
                  <a:lnTo>
                    <a:pt x="140144" y="767588"/>
                  </a:lnTo>
                  <a:lnTo>
                    <a:pt x="115199" y="742263"/>
                  </a:lnTo>
                  <a:lnTo>
                    <a:pt x="92359" y="715190"/>
                  </a:lnTo>
                  <a:lnTo>
                    <a:pt x="71745" y="686486"/>
                  </a:lnTo>
                  <a:lnTo>
                    <a:pt x="53482" y="656266"/>
                  </a:lnTo>
                  <a:lnTo>
                    <a:pt x="37691" y="624645"/>
                  </a:lnTo>
                  <a:lnTo>
                    <a:pt x="24495" y="591739"/>
                  </a:lnTo>
                  <a:lnTo>
                    <a:pt x="14018" y="557664"/>
                  </a:lnTo>
                  <a:lnTo>
                    <a:pt x="6383" y="522535"/>
                  </a:lnTo>
                  <a:lnTo>
                    <a:pt x="1711" y="486469"/>
                  </a:lnTo>
                  <a:lnTo>
                    <a:pt x="126" y="449580"/>
                  </a:lnTo>
                  <a:lnTo>
                    <a:pt x="0" y="449580"/>
                  </a:lnTo>
                  <a:close/>
                </a:path>
              </a:pathLst>
            </a:custGeom>
            <a:noFill/>
            <a:ln w="476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295" name="object 174"/>
            <p:cNvSpPr>
              <a:spLocks/>
            </p:cNvSpPr>
            <p:nvPr/>
          </p:nvSpPr>
          <p:spPr bwMode="auto">
            <a:xfrm>
              <a:off x="4534" y="1815"/>
              <a:ext cx="1173" cy="1132"/>
            </a:xfrm>
            <a:custGeom>
              <a:avLst/>
              <a:gdLst>
                <a:gd name="T0" fmla="*/ 0 w 913638"/>
                <a:gd name="T1" fmla="*/ 0 h 869060"/>
                <a:gd name="T2" fmla="*/ 0 w 913638"/>
                <a:gd name="T3" fmla="*/ 0 h 869060"/>
                <a:gd name="T4" fmla="*/ 0 w 913638"/>
                <a:gd name="T5" fmla="*/ 0 h 869060"/>
                <a:gd name="T6" fmla="*/ 0 w 913638"/>
                <a:gd name="T7" fmla="*/ 0 h 869060"/>
                <a:gd name="T8" fmla="*/ 0 w 913638"/>
                <a:gd name="T9" fmla="*/ 0 h 869060"/>
                <a:gd name="T10" fmla="*/ 0 w 913638"/>
                <a:gd name="T11" fmla="*/ 0 h 869060"/>
                <a:gd name="T12" fmla="*/ 0 w 913638"/>
                <a:gd name="T13" fmla="*/ 0 h 869060"/>
                <a:gd name="T14" fmla="*/ 0 w 913638"/>
                <a:gd name="T15" fmla="*/ 0 h 869060"/>
                <a:gd name="T16" fmla="*/ 0 w 913638"/>
                <a:gd name="T17" fmla="*/ 0 h 869060"/>
                <a:gd name="T18" fmla="*/ 0 w 913638"/>
                <a:gd name="T19" fmla="*/ 0 h 869060"/>
                <a:gd name="T20" fmla="*/ 0 w 913638"/>
                <a:gd name="T21" fmla="*/ 0 h 869060"/>
                <a:gd name="T22" fmla="*/ 0 w 913638"/>
                <a:gd name="T23" fmla="*/ 0 h 869060"/>
                <a:gd name="T24" fmla="*/ 0 w 913638"/>
                <a:gd name="T25" fmla="*/ 0 h 869060"/>
                <a:gd name="T26" fmla="*/ 0 w 913638"/>
                <a:gd name="T27" fmla="*/ 0 h 869060"/>
                <a:gd name="T28" fmla="*/ 0 w 913638"/>
                <a:gd name="T29" fmla="*/ 0 h 869060"/>
                <a:gd name="T30" fmla="*/ 0 w 913638"/>
                <a:gd name="T31" fmla="*/ 0 h 869060"/>
                <a:gd name="T32" fmla="*/ 0 w 913638"/>
                <a:gd name="T33" fmla="*/ 0 h 869060"/>
                <a:gd name="T34" fmla="*/ 0 w 913638"/>
                <a:gd name="T35" fmla="*/ 0 h 869060"/>
                <a:gd name="T36" fmla="*/ 0 w 913638"/>
                <a:gd name="T37" fmla="*/ 0 h 869060"/>
                <a:gd name="T38" fmla="*/ 0 w 913638"/>
                <a:gd name="T39" fmla="*/ 0 h 869060"/>
                <a:gd name="T40" fmla="*/ 0 w 913638"/>
                <a:gd name="T41" fmla="*/ 0 h 869060"/>
                <a:gd name="T42" fmla="*/ 0 w 913638"/>
                <a:gd name="T43" fmla="*/ 0 h 869060"/>
                <a:gd name="T44" fmla="*/ 0 w 913638"/>
                <a:gd name="T45" fmla="*/ 0 h 869060"/>
                <a:gd name="T46" fmla="*/ 0 w 913638"/>
                <a:gd name="T47" fmla="*/ 0 h 869060"/>
                <a:gd name="T48" fmla="*/ 0 w 913638"/>
                <a:gd name="T49" fmla="*/ 0 h 869060"/>
                <a:gd name="T50" fmla="*/ 0 w 913638"/>
                <a:gd name="T51" fmla="*/ 0 h 869060"/>
                <a:gd name="T52" fmla="*/ 0 w 913638"/>
                <a:gd name="T53" fmla="*/ 0 h 869060"/>
                <a:gd name="T54" fmla="*/ 0 w 913638"/>
                <a:gd name="T55" fmla="*/ 0 h 869060"/>
                <a:gd name="T56" fmla="*/ 0 w 913638"/>
                <a:gd name="T57" fmla="*/ 0 h 869060"/>
                <a:gd name="T58" fmla="*/ 0 w 913638"/>
                <a:gd name="T59" fmla="*/ 0 h 869060"/>
                <a:gd name="T60" fmla="*/ 0 w 913638"/>
                <a:gd name="T61" fmla="*/ 0 h 869060"/>
                <a:gd name="T62" fmla="*/ 0 w 913638"/>
                <a:gd name="T63" fmla="*/ 0 h 869060"/>
                <a:gd name="T64" fmla="*/ 0 w 913638"/>
                <a:gd name="T65" fmla="*/ 0 h 869060"/>
                <a:gd name="T66" fmla="*/ 0 w 913638"/>
                <a:gd name="T67" fmla="*/ 0 h 869060"/>
                <a:gd name="T68" fmla="*/ 0 w 913638"/>
                <a:gd name="T69" fmla="*/ 0 h 869060"/>
                <a:gd name="T70" fmla="*/ 0 w 913638"/>
                <a:gd name="T71" fmla="*/ 0 h 869060"/>
                <a:gd name="T72" fmla="*/ 0 w 913638"/>
                <a:gd name="T73" fmla="*/ 0 h 869060"/>
                <a:gd name="T74" fmla="*/ 0 w 913638"/>
                <a:gd name="T75" fmla="*/ 0 h 869060"/>
                <a:gd name="T76" fmla="*/ 0 w 913638"/>
                <a:gd name="T77" fmla="*/ 0 h 869060"/>
                <a:gd name="T78" fmla="*/ 0 w 913638"/>
                <a:gd name="T79" fmla="*/ 0 h 86906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13638" h="869060">
                  <a:moveTo>
                    <a:pt x="0" y="434466"/>
                  </a:moveTo>
                  <a:lnTo>
                    <a:pt x="1514" y="470111"/>
                  </a:lnTo>
                  <a:lnTo>
                    <a:pt x="5980" y="504962"/>
                  </a:lnTo>
                  <a:lnTo>
                    <a:pt x="13280" y="538908"/>
                  </a:lnTo>
                  <a:lnTo>
                    <a:pt x="23295" y="571836"/>
                  </a:lnTo>
                  <a:lnTo>
                    <a:pt x="35909" y="603634"/>
                  </a:lnTo>
                  <a:lnTo>
                    <a:pt x="51002" y="634192"/>
                  </a:lnTo>
                  <a:lnTo>
                    <a:pt x="68459" y="663397"/>
                  </a:lnTo>
                  <a:lnTo>
                    <a:pt x="88160" y="691137"/>
                  </a:lnTo>
                  <a:lnTo>
                    <a:pt x="109988" y="717300"/>
                  </a:lnTo>
                  <a:lnTo>
                    <a:pt x="133826" y="741775"/>
                  </a:lnTo>
                  <a:lnTo>
                    <a:pt x="159555" y="764449"/>
                  </a:lnTo>
                  <a:lnTo>
                    <a:pt x="187058" y="785212"/>
                  </a:lnTo>
                  <a:lnTo>
                    <a:pt x="216218" y="803951"/>
                  </a:lnTo>
                  <a:lnTo>
                    <a:pt x="246916" y="820554"/>
                  </a:lnTo>
                  <a:lnTo>
                    <a:pt x="279034" y="834909"/>
                  </a:lnTo>
                  <a:lnTo>
                    <a:pt x="312456" y="846906"/>
                  </a:lnTo>
                  <a:lnTo>
                    <a:pt x="347063" y="856431"/>
                  </a:lnTo>
                  <a:lnTo>
                    <a:pt x="382738" y="863373"/>
                  </a:lnTo>
                  <a:lnTo>
                    <a:pt x="419362" y="867620"/>
                  </a:lnTo>
                  <a:lnTo>
                    <a:pt x="456818" y="869060"/>
                  </a:lnTo>
                  <a:lnTo>
                    <a:pt x="494292" y="867620"/>
                  </a:lnTo>
                  <a:lnTo>
                    <a:pt x="530930" y="863373"/>
                  </a:lnTo>
                  <a:lnTo>
                    <a:pt x="566615" y="856431"/>
                  </a:lnTo>
                  <a:lnTo>
                    <a:pt x="601230" y="846906"/>
                  </a:lnTo>
                  <a:lnTo>
                    <a:pt x="634656" y="834909"/>
                  </a:lnTo>
                  <a:lnTo>
                    <a:pt x="666777" y="820554"/>
                  </a:lnTo>
                  <a:lnTo>
                    <a:pt x="697476" y="803951"/>
                  </a:lnTo>
                  <a:lnTo>
                    <a:pt x="726634" y="785212"/>
                  </a:lnTo>
                  <a:lnTo>
                    <a:pt x="754134" y="764449"/>
                  </a:lnTo>
                  <a:lnTo>
                    <a:pt x="779859" y="741775"/>
                  </a:lnTo>
                  <a:lnTo>
                    <a:pt x="803691" y="717300"/>
                  </a:lnTo>
                  <a:lnTo>
                    <a:pt x="825514" y="691137"/>
                  </a:lnTo>
                  <a:lnTo>
                    <a:pt x="845209" y="663397"/>
                  </a:lnTo>
                  <a:lnTo>
                    <a:pt x="862659" y="634192"/>
                  </a:lnTo>
                  <a:lnTo>
                    <a:pt x="877746" y="603634"/>
                  </a:lnTo>
                  <a:lnTo>
                    <a:pt x="890354" y="571836"/>
                  </a:lnTo>
                  <a:lnTo>
                    <a:pt x="900364" y="538908"/>
                  </a:lnTo>
                  <a:lnTo>
                    <a:pt x="907660" y="504962"/>
                  </a:lnTo>
                  <a:lnTo>
                    <a:pt x="912124" y="470111"/>
                  </a:lnTo>
                  <a:lnTo>
                    <a:pt x="913638" y="434466"/>
                  </a:lnTo>
                  <a:lnTo>
                    <a:pt x="912124" y="398840"/>
                  </a:lnTo>
                  <a:lnTo>
                    <a:pt x="907660" y="364005"/>
                  </a:lnTo>
                  <a:lnTo>
                    <a:pt x="900364" y="330074"/>
                  </a:lnTo>
                  <a:lnTo>
                    <a:pt x="890354" y="297159"/>
                  </a:lnTo>
                  <a:lnTo>
                    <a:pt x="877746" y="265372"/>
                  </a:lnTo>
                  <a:lnTo>
                    <a:pt x="862659" y="234824"/>
                  </a:lnTo>
                  <a:lnTo>
                    <a:pt x="845209" y="205628"/>
                  </a:lnTo>
                  <a:lnTo>
                    <a:pt x="825514" y="177896"/>
                  </a:lnTo>
                  <a:lnTo>
                    <a:pt x="803691" y="151739"/>
                  </a:lnTo>
                  <a:lnTo>
                    <a:pt x="779859" y="127269"/>
                  </a:lnTo>
                  <a:lnTo>
                    <a:pt x="754134" y="104599"/>
                  </a:lnTo>
                  <a:lnTo>
                    <a:pt x="726634" y="83840"/>
                  </a:lnTo>
                  <a:lnTo>
                    <a:pt x="697476" y="65104"/>
                  </a:lnTo>
                  <a:lnTo>
                    <a:pt x="666777" y="48503"/>
                  </a:lnTo>
                  <a:lnTo>
                    <a:pt x="634656" y="34149"/>
                  </a:lnTo>
                  <a:lnTo>
                    <a:pt x="601230" y="22153"/>
                  </a:lnTo>
                  <a:lnTo>
                    <a:pt x="566615" y="12629"/>
                  </a:lnTo>
                  <a:lnTo>
                    <a:pt x="530930" y="5687"/>
                  </a:lnTo>
                  <a:lnTo>
                    <a:pt x="494292" y="1440"/>
                  </a:lnTo>
                  <a:lnTo>
                    <a:pt x="456818" y="0"/>
                  </a:lnTo>
                  <a:lnTo>
                    <a:pt x="419362" y="1440"/>
                  </a:lnTo>
                  <a:lnTo>
                    <a:pt x="382738" y="5687"/>
                  </a:lnTo>
                  <a:lnTo>
                    <a:pt x="347063" y="12629"/>
                  </a:lnTo>
                  <a:lnTo>
                    <a:pt x="312456" y="22153"/>
                  </a:lnTo>
                  <a:lnTo>
                    <a:pt x="279034" y="34149"/>
                  </a:lnTo>
                  <a:lnTo>
                    <a:pt x="246916" y="48503"/>
                  </a:lnTo>
                  <a:lnTo>
                    <a:pt x="216218" y="65104"/>
                  </a:lnTo>
                  <a:lnTo>
                    <a:pt x="187058" y="83840"/>
                  </a:lnTo>
                  <a:lnTo>
                    <a:pt x="159555" y="104599"/>
                  </a:lnTo>
                  <a:lnTo>
                    <a:pt x="133826" y="127269"/>
                  </a:lnTo>
                  <a:lnTo>
                    <a:pt x="109988" y="151739"/>
                  </a:lnTo>
                  <a:lnTo>
                    <a:pt x="88160" y="177896"/>
                  </a:lnTo>
                  <a:lnTo>
                    <a:pt x="68459" y="205628"/>
                  </a:lnTo>
                  <a:lnTo>
                    <a:pt x="51002" y="234824"/>
                  </a:lnTo>
                  <a:lnTo>
                    <a:pt x="35909" y="265372"/>
                  </a:lnTo>
                  <a:lnTo>
                    <a:pt x="23295" y="297159"/>
                  </a:lnTo>
                  <a:lnTo>
                    <a:pt x="13280" y="330074"/>
                  </a:lnTo>
                  <a:lnTo>
                    <a:pt x="5980" y="364005"/>
                  </a:lnTo>
                  <a:lnTo>
                    <a:pt x="1514" y="398840"/>
                  </a:lnTo>
                  <a:lnTo>
                    <a:pt x="0" y="43446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296" name="object 175"/>
            <p:cNvSpPr>
              <a:spLocks/>
            </p:cNvSpPr>
            <p:nvPr/>
          </p:nvSpPr>
          <p:spPr bwMode="auto">
            <a:xfrm>
              <a:off x="4534" y="1815"/>
              <a:ext cx="1173" cy="1132"/>
            </a:xfrm>
            <a:custGeom>
              <a:avLst/>
              <a:gdLst>
                <a:gd name="T0" fmla="*/ 0 w 913638"/>
                <a:gd name="T1" fmla="*/ 0 h 869060"/>
                <a:gd name="T2" fmla="*/ 0 w 913638"/>
                <a:gd name="T3" fmla="*/ 0 h 869060"/>
                <a:gd name="T4" fmla="*/ 0 w 913638"/>
                <a:gd name="T5" fmla="*/ 0 h 869060"/>
                <a:gd name="T6" fmla="*/ 0 w 913638"/>
                <a:gd name="T7" fmla="*/ 0 h 869060"/>
                <a:gd name="T8" fmla="*/ 0 w 913638"/>
                <a:gd name="T9" fmla="*/ 0 h 869060"/>
                <a:gd name="T10" fmla="*/ 0 w 913638"/>
                <a:gd name="T11" fmla="*/ 0 h 869060"/>
                <a:gd name="T12" fmla="*/ 0 w 913638"/>
                <a:gd name="T13" fmla="*/ 0 h 869060"/>
                <a:gd name="T14" fmla="*/ 0 w 913638"/>
                <a:gd name="T15" fmla="*/ 0 h 869060"/>
                <a:gd name="T16" fmla="*/ 0 w 913638"/>
                <a:gd name="T17" fmla="*/ 0 h 869060"/>
                <a:gd name="T18" fmla="*/ 0 w 913638"/>
                <a:gd name="T19" fmla="*/ 0 h 869060"/>
                <a:gd name="T20" fmla="*/ 0 w 913638"/>
                <a:gd name="T21" fmla="*/ 0 h 869060"/>
                <a:gd name="T22" fmla="*/ 0 w 913638"/>
                <a:gd name="T23" fmla="*/ 0 h 869060"/>
                <a:gd name="T24" fmla="*/ 0 w 913638"/>
                <a:gd name="T25" fmla="*/ 0 h 869060"/>
                <a:gd name="T26" fmla="*/ 0 w 913638"/>
                <a:gd name="T27" fmla="*/ 0 h 869060"/>
                <a:gd name="T28" fmla="*/ 0 w 913638"/>
                <a:gd name="T29" fmla="*/ 0 h 869060"/>
                <a:gd name="T30" fmla="*/ 0 w 913638"/>
                <a:gd name="T31" fmla="*/ 0 h 869060"/>
                <a:gd name="T32" fmla="*/ 0 w 913638"/>
                <a:gd name="T33" fmla="*/ 0 h 869060"/>
                <a:gd name="T34" fmla="*/ 0 w 913638"/>
                <a:gd name="T35" fmla="*/ 0 h 869060"/>
                <a:gd name="T36" fmla="*/ 0 w 913638"/>
                <a:gd name="T37" fmla="*/ 0 h 869060"/>
                <a:gd name="T38" fmla="*/ 0 w 913638"/>
                <a:gd name="T39" fmla="*/ 0 h 869060"/>
                <a:gd name="T40" fmla="*/ 0 w 913638"/>
                <a:gd name="T41" fmla="*/ 0 h 869060"/>
                <a:gd name="T42" fmla="*/ 0 w 913638"/>
                <a:gd name="T43" fmla="*/ 0 h 869060"/>
                <a:gd name="T44" fmla="*/ 0 w 913638"/>
                <a:gd name="T45" fmla="*/ 0 h 869060"/>
                <a:gd name="T46" fmla="*/ 0 w 913638"/>
                <a:gd name="T47" fmla="*/ 0 h 869060"/>
                <a:gd name="T48" fmla="*/ 0 w 913638"/>
                <a:gd name="T49" fmla="*/ 0 h 869060"/>
                <a:gd name="T50" fmla="*/ 0 w 913638"/>
                <a:gd name="T51" fmla="*/ 0 h 869060"/>
                <a:gd name="T52" fmla="*/ 0 w 913638"/>
                <a:gd name="T53" fmla="*/ 0 h 869060"/>
                <a:gd name="T54" fmla="*/ 0 w 913638"/>
                <a:gd name="T55" fmla="*/ 0 h 869060"/>
                <a:gd name="T56" fmla="*/ 0 w 913638"/>
                <a:gd name="T57" fmla="*/ 0 h 869060"/>
                <a:gd name="T58" fmla="*/ 0 w 913638"/>
                <a:gd name="T59" fmla="*/ 0 h 869060"/>
                <a:gd name="T60" fmla="*/ 0 w 913638"/>
                <a:gd name="T61" fmla="*/ 0 h 869060"/>
                <a:gd name="T62" fmla="*/ 0 w 913638"/>
                <a:gd name="T63" fmla="*/ 0 h 869060"/>
                <a:gd name="T64" fmla="*/ 0 w 913638"/>
                <a:gd name="T65" fmla="*/ 0 h 869060"/>
                <a:gd name="T66" fmla="*/ 0 w 913638"/>
                <a:gd name="T67" fmla="*/ 0 h 869060"/>
                <a:gd name="T68" fmla="*/ 0 w 913638"/>
                <a:gd name="T69" fmla="*/ 0 h 869060"/>
                <a:gd name="T70" fmla="*/ 0 w 913638"/>
                <a:gd name="T71" fmla="*/ 0 h 869060"/>
                <a:gd name="T72" fmla="*/ 0 w 913638"/>
                <a:gd name="T73" fmla="*/ 0 h 869060"/>
                <a:gd name="T74" fmla="*/ 0 w 913638"/>
                <a:gd name="T75" fmla="*/ 0 h 869060"/>
                <a:gd name="T76" fmla="*/ 0 w 913638"/>
                <a:gd name="T77" fmla="*/ 0 h 869060"/>
                <a:gd name="T78" fmla="*/ 0 w 913638"/>
                <a:gd name="T79" fmla="*/ 0 h 86906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13638" h="869060">
                  <a:moveTo>
                    <a:pt x="0" y="434466"/>
                  </a:moveTo>
                  <a:lnTo>
                    <a:pt x="1514" y="398840"/>
                  </a:lnTo>
                  <a:lnTo>
                    <a:pt x="5980" y="364005"/>
                  </a:lnTo>
                  <a:lnTo>
                    <a:pt x="13280" y="330074"/>
                  </a:lnTo>
                  <a:lnTo>
                    <a:pt x="23295" y="297159"/>
                  </a:lnTo>
                  <a:lnTo>
                    <a:pt x="35909" y="265372"/>
                  </a:lnTo>
                  <a:lnTo>
                    <a:pt x="51002" y="234824"/>
                  </a:lnTo>
                  <a:lnTo>
                    <a:pt x="68459" y="205628"/>
                  </a:lnTo>
                  <a:lnTo>
                    <a:pt x="88160" y="177896"/>
                  </a:lnTo>
                  <a:lnTo>
                    <a:pt x="109988" y="151739"/>
                  </a:lnTo>
                  <a:lnTo>
                    <a:pt x="133826" y="127269"/>
                  </a:lnTo>
                  <a:lnTo>
                    <a:pt x="159555" y="104599"/>
                  </a:lnTo>
                  <a:lnTo>
                    <a:pt x="187058" y="83840"/>
                  </a:lnTo>
                  <a:lnTo>
                    <a:pt x="216218" y="65104"/>
                  </a:lnTo>
                  <a:lnTo>
                    <a:pt x="246916" y="48503"/>
                  </a:lnTo>
                  <a:lnTo>
                    <a:pt x="279034" y="34149"/>
                  </a:lnTo>
                  <a:lnTo>
                    <a:pt x="312456" y="22153"/>
                  </a:lnTo>
                  <a:lnTo>
                    <a:pt x="347063" y="12629"/>
                  </a:lnTo>
                  <a:lnTo>
                    <a:pt x="382738" y="5687"/>
                  </a:lnTo>
                  <a:lnTo>
                    <a:pt x="419362" y="1440"/>
                  </a:lnTo>
                  <a:lnTo>
                    <a:pt x="456818" y="0"/>
                  </a:lnTo>
                  <a:lnTo>
                    <a:pt x="494292" y="1440"/>
                  </a:lnTo>
                  <a:lnTo>
                    <a:pt x="530930" y="5687"/>
                  </a:lnTo>
                  <a:lnTo>
                    <a:pt x="566615" y="12629"/>
                  </a:lnTo>
                  <a:lnTo>
                    <a:pt x="601230" y="22153"/>
                  </a:lnTo>
                  <a:lnTo>
                    <a:pt x="634656" y="34149"/>
                  </a:lnTo>
                  <a:lnTo>
                    <a:pt x="666777" y="48503"/>
                  </a:lnTo>
                  <a:lnTo>
                    <a:pt x="697476" y="65104"/>
                  </a:lnTo>
                  <a:lnTo>
                    <a:pt x="726634" y="83840"/>
                  </a:lnTo>
                  <a:lnTo>
                    <a:pt x="754134" y="104599"/>
                  </a:lnTo>
                  <a:lnTo>
                    <a:pt x="779859" y="127269"/>
                  </a:lnTo>
                  <a:lnTo>
                    <a:pt x="803691" y="151739"/>
                  </a:lnTo>
                  <a:lnTo>
                    <a:pt x="825514" y="177896"/>
                  </a:lnTo>
                  <a:lnTo>
                    <a:pt x="845209" y="205628"/>
                  </a:lnTo>
                  <a:lnTo>
                    <a:pt x="862659" y="234824"/>
                  </a:lnTo>
                  <a:lnTo>
                    <a:pt x="877746" y="265372"/>
                  </a:lnTo>
                  <a:lnTo>
                    <a:pt x="890354" y="297159"/>
                  </a:lnTo>
                  <a:lnTo>
                    <a:pt x="900364" y="330074"/>
                  </a:lnTo>
                  <a:lnTo>
                    <a:pt x="907660" y="364005"/>
                  </a:lnTo>
                  <a:lnTo>
                    <a:pt x="912124" y="398840"/>
                  </a:lnTo>
                  <a:lnTo>
                    <a:pt x="913638" y="434466"/>
                  </a:lnTo>
                  <a:lnTo>
                    <a:pt x="912124" y="470111"/>
                  </a:lnTo>
                  <a:lnTo>
                    <a:pt x="907660" y="504962"/>
                  </a:lnTo>
                  <a:lnTo>
                    <a:pt x="900364" y="538908"/>
                  </a:lnTo>
                  <a:lnTo>
                    <a:pt x="890354" y="571836"/>
                  </a:lnTo>
                  <a:lnTo>
                    <a:pt x="877746" y="603634"/>
                  </a:lnTo>
                  <a:lnTo>
                    <a:pt x="862659" y="634192"/>
                  </a:lnTo>
                  <a:lnTo>
                    <a:pt x="845209" y="663397"/>
                  </a:lnTo>
                  <a:lnTo>
                    <a:pt x="825514" y="691137"/>
                  </a:lnTo>
                  <a:lnTo>
                    <a:pt x="803691" y="717300"/>
                  </a:lnTo>
                  <a:lnTo>
                    <a:pt x="779859" y="741775"/>
                  </a:lnTo>
                  <a:lnTo>
                    <a:pt x="754134" y="764449"/>
                  </a:lnTo>
                  <a:lnTo>
                    <a:pt x="726634" y="785212"/>
                  </a:lnTo>
                  <a:lnTo>
                    <a:pt x="697476" y="803951"/>
                  </a:lnTo>
                  <a:lnTo>
                    <a:pt x="666777" y="820554"/>
                  </a:lnTo>
                  <a:lnTo>
                    <a:pt x="634656" y="834909"/>
                  </a:lnTo>
                  <a:lnTo>
                    <a:pt x="601230" y="846906"/>
                  </a:lnTo>
                  <a:lnTo>
                    <a:pt x="566615" y="856431"/>
                  </a:lnTo>
                  <a:lnTo>
                    <a:pt x="530930" y="863373"/>
                  </a:lnTo>
                  <a:lnTo>
                    <a:pt x="494292" y="867620"/>
                  </a:lnTo>
                  <a:lnTo>
                    <a:pt x="456818" y="869060"/>
                  </a:lnTo>
                  <a:lnTo>
                    <a:pt x="419362" y="867620"/>
                  </a:lnTo>
                  <a:lnTo>
                    <a:pt x="382738" y="863373"/>
                  </a:lnTo>
                  <a:lnTo>
                    <a:pt x="347063" y="856431"/>
                  </a:lnTo>
                  <a:lnTo>
                    <a:pt x="312456" y="846906"/>
                  </a:lnTo>
                  <a:lnTo>
                    <a:pt x="279034" y="834909"/>
                  </a:lnTo>
                  <a:lnTo>
                    <a:pt x="246916" y="820554"/>
                  </a:lnTo>
                  <a:lnTo>
                    <a:pt x="216218" y="803951"/>
                  </a:lnTo>
                  <a:lnTo>
                    <a:pt x="187058" y="785212"/>
                  </a:lnTo>
                  <a:lnTo>
                    <a:pt x="159555" y="764449"/>
                  </a:lnTo>
                  <a:lnTo>
                    <a:pt x="133826" y="741775"/>
                  </a:lnTo>
                  <a:lnTo>
                    <a:pt x="109988" y="717300"/>
                  </a:lnTo>
                  <a:lnTo>
                    <a:pt x="88160" y="691137"/>
                  </a:lnTo>
                  <a:lnTo>
                    <a:pt x="68459" y="663397"/>
                  </a:lnTo>
                  <a:lnTo>
                    <a:pt x="51002" y="634192"/>
                  </a:lnTo>
                  <a:lnTo>
                    <a:pt x="35909" y="603634"/>
                  </a:lnTo>
                  <a:lnTo>
                    <a:pt x="23295" y="571836"/>
                  </a:lnTo>
                  <a:lnTo>
                    <a:pt x="13280" y="538908"/>
                  </a:lnTo>
                  <a:lnTo>
                    <a:pt x="5980" y="504962"/>
                  </a:lnTo>
                  <a:lnTo>
                    <a:pt x="1514" y="470111"/>
                  </a:lnTo>
                  <a:lnTo>
                    <a:pt x="0" y="434466"/>
                  </a:lnTo>
                  <a:close/>
                </a:path>
              </a:pathLst>
            </a:custGeom>
            <a:noFill/>
            <a:ln w="476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297" name="object 176"/>
            <p:cNvSpPr>
              <a:spLocks/>
            </p:cNvSpPr>
            <p:nvPr/>
          </p:nvSpPr>
          <p:spPr bwMode="auto">
            <a:xfrm>
              <a:off x="4558" y="1843"/>
              <a:ext cx="1124" cy="1076"/>
            </a:xfrm>
            <a:custGeom>
              <a:avLst/>
              <a:gdLst>
                <a:gd name="T0" fmla="*/ 0 w 877062"/>
                <a:gd name="T1" fmla="*/ 0 h 827913"/>
                <a:gd name="T2" fmla="*/ 0 w 877062"/>
                <a:gd name="T3" fmla="*/ 0 h 827913"/>
                <a:gd name="T4" fmla="*/ 0 w 877062"/>
                <a:gd name="T5" fmla="*/ 0 h 827913"/>
                <a:gd name="T6" fmla="*/ 0 w 877062"/>
                <a:gd name="T7" fmla="*/ 0 h 827913"/>
                <a:gd name="T8" fmla="*/ 0 w 877062"/>
                <a:gd name="T9" fmla="*/ 0 h 827913"/>
                <a:gd name="T10" fmla="*/ 0 w 877062"/>
                <a:gd name="T11" fmla="*/ 0 h 827913"/>
                <a:gd name="T12" fmla="*/ 0 w 877062"/>
                <a:gd name="T13" fmla="*/ 0 h 827913"/>
                <a:gd name="T14" fmla="*/ 0 w 877062"/>
                <a:gd name="T15" fmla="*/ 0 h 827913"/>
                <a:gd name="T16" fmla="*/ 0 w 877062"/>
                <a:gd name="T17" fmla="*/ 0 h 827913"/>
                <a:gd name="T18" fmla="*/ 0 w 877062"/>
                <a:gd name="T19" fmla="*/ 0 h 827913"/>
                <a:gd name="T20" fmla="*/ 0 w 877062"/>
                <a:gd name="T21" fmla="*/ 0 h 827913"/>
                <a:gd name="T22" fmla="*/ 0 w 877062"/>
                <a:gd name="T23" fmla="*/ 0 h 827913"/>
                <a:gd name="T24" fmla="*/ 0 w 877062"/>
                <a:gd name="T25" fmla="*/ 0 h 827913"/>
                <a:gd name="T26" fmla="*/ 0 w 877062"/>
                <a:gd name="T27" fmla="*/ 0 h 827913"/>
                <a:gd name="T28" fmla="*/ 0 w 877062"/>
                <a:gd name="T29" fmla="*/ 0 h 827913"/>
                <a:gd name="T30" fmla="*/ 0 w 877062"/>
                <a:gd name="T31" fmla="*/ 0 h 827913"/>
                <a:gd name="T32" fmla="*/ 0 w 877062"/>
                <a:gd name="T33" fmla="*/ 0 h 827913"/>
                <a:gd name="T34" fmla="*/ 0 w 877062"/>
                <a:gd name="T35" fmla="*/ 0 h 827913"/>
                <a:gd name="T36" fmla="*/ 0 w 877062"/>
                <a:gd name="T37" fmla="*/ 0 h 827913"/>
                <a:gd name="T38" fmla="*/ 0 w 877062"/>
                <a:gd name="T39" fmla="*/ 0 h 827913"/>
                <a:gd name="T40" fmla="*/ 0 w 877062"/>
                <a:gd name="T41" fmla="*/ 0 h 827913"/>
                <a:gd name="T42" fmla="*/ 0 w 877062"/>
                <a:gd name="T43" fmla="*/ 0 h 827913"/>
                <a:gd name="T44" fmla="*/ 0 w 877062"/>
                <a:gd name="T45" fmla="*/ 0 h 827913"/>
                <a:gd name="T46" fmla="*/ 0 w 877062"/>
                <a:gd name="T47" fmla="*/ 0 h 827913"/>
                <a:gd name="T48" fmla="*/ 0 w 877062"/>
                <a:gd name="T49" fmla="*/ 0 h 827913"/>
                <a:gd name="T50" fmla="*/ 0 w 877062"/>
                <a:gd name="T51" fmla="*/ 0 h 827913"/>
                <a:gd name="T52" fmla="*/ 0 w 877062"/>
                <a:gd name="T53" fmla="*/ 0 h 827913"/>
                <a:gd name="T54" fmla="*/ 0 w 877062"/>
                <a:gd name="T55" fmla="*/ 0 h 827913"/>
                <a:gd name="T56" fmla="*/ 0 w 877062"/>
                <a:gd name="T57" fmla="*/ 0 h 827913"/>
                <a:gd name="T58" fmla="*/ 0 w 877062"/>
                <a:gd name="T59" fmla="*/ 0 h 827913"/>
                <a:gd name="T60" fmla="*/ 0 w 877062"/>
                <a:gd name="T61" fmla="*/ 0 h 827913"/>
                <a:gd name="T62" fmla="*/ 0 w 877062"/>
                <a:gd name="T63" fmla="*/ 0 h 827913"/>
                <a:gd name="T64" fmla="*/ 0 w 877062"/>
                <a:gd name="T65" fmla="*/ 0 h 827913"/>
                <a:gd name="T66" fmla="*/ 0 w 877062"/>
                <a:gd name="T67" fmla="*/ 0 h 827913"/>
                <a:gd name="T68" fmla="*/ 0 w 877062"/>
                <a:gd name="T69" fmla="*/ 0 h 827913"/>
                <a:gd name="T70" fmla="*/ 0 w 877062"/>
                <a:gd name="T71" fmla="*/ 0 h 827913"/>
                <a:gd name="T72" fmla="*/ 0 w 877062"/>
                <a:gd name="T73" fmla="*/ 0 h 827913"/>
                <a:gd name="T74" fmla="*/ 0 w 877062"/>
                <a:gd name="T75" fmla="*/ 0 h 827913"/>
                <a:gd name="T76" fmla="*/ 0 w 877062"/>
                <a:gd name="T77" fmla="*/ 0 h 827913"/>
                <a:gd name="T78" fmla="*/ 0 w 877062"/>
                <a:gd name="T79" fmla="*/ 0 h 82791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77062" h="827913">
                  <a:moveTo>
                    <a:pt x="0" y="413892"/>
                  </a:moveTo>
                  <a:lnTo>
                    <a:pt x="1453" y="447841"/>
                  </a:lnTo>
                  <a:lnTo>
                    <a:pt x="5739" y="481035"/>
                  </a:lnTo>
                  <a:lnTo>
                    <a:pt x="12745" y="513368"/>
                  </a:lnTo>
                  <a:lnTo>
                    <a:pt x="22357" y="544733"/>
                  </a:lnTo>
                  <a:lnTo>
                    <a:pt x="34462" y="575024"/>
                  </a:lnTo>
                  <a:lnTo>
                    <a:pt x="48948" y="604133"/>
                  </a:lnTo>
                  <a:lnTo>
                    <a:pt x="65703" y="631955"/>
                  </a:lnTo>
                  <a:lnTo>
                    <a:pt x="84612" y="658383"/>
                  </a:lnTo>
                  <a:lnTo>
                    <a:pt x="105563" y="683309"/>
                  </a:lnTo>
                  <a:lnTo>
                    <a:pt x="128444" y="706628"/>
                  </a:lnTo>
                  <a:lnTo>
                    <a:pt x="153141" y="728231"/>
                  </a:lnTo>
                  <a:lnTo>
                    <a:pt x="179542" y="748014"/>
                  </a:lnTo>
                  <a:lnTo>
                    <a:pt x="207533" y="765869"/>
                  </a:lnTo>
                  <a:lnTo>
                    <a:pt x="237002" y="781690"/>
                  </a:lnTo>
                  <a:lnTo>
                    <a:pt x="267837" y="795369"/>
                  </a:lnTo>
                  <a:lnTo>
                    <a:pt x="299923" y="806800"/>
                  </a:lnTo>
                  <a:lnTo>
                    <a:pt x="333148" y="815877"/>
                  </a:lnTo>
                  <a:lnTo>
                    <a:pt x="367400" y="822492"/>
                  </a:lnTo>
                  <a:lnTo>
                    <a:pt x="402565" y="826540"/>
                  </a:lnTo>
                  <a:lnTo>
                    <a:pt x="438530" y="827912"/>
                  </a:lnTo>
                  <a:lnTo>
                    <a:pt x="474496" y="826540"/>
                  </a:lnTo>
                  <a:lnTo>
                    <a:pt x="509661" y="822492"/>
                  </a:lnTo>
                  <a:lnTo>
                    <a:pt x="543913" y="815877"/>
                  </a:lnTo>
                  <a:lnTo>
                    <a:pt x="577138" y="806800"/>
                  </a:lnTo>
                  <a:lnTo>
                    <a:pt x="609224" y="795369"/>
                  </a:lnTo>
                  <a:lnTo>
                    <a:pt x="640059" y="781690"/>
                  </a:lnTo>
                  <a:lnTo>
                    <a:pt x="669528" y="765869"/>
                  </a:lnTo>
                  <a:lnTo>
                    <a:pt x="697519" y="748014"/>
                  </a:lnTo>
                  <a:lnTo>
                    <a:pt x="723920" y="728231"/>
                  </a:lnTo>
                  <a:lnTo>
                    <a:pt x="748617" y="706627"/>
                  </a:lnTo>
                  <a:lnTo>
                    <a:pt x="771498" y="683309"/>
                  </a:lnTo>
                  <a:lnTo>
                    <a:pt x="792449" y="658383"/>
                  </a:lnTo>
                  <a:lnTo>
                    <a:pt x="811358" y="631955"/>
                  </a:lnTo>
                  <a:lnTo>
                    <a:pt x="828113" y="604133"/>
                  </a:lnTo>
                  <a:lnTo>
                    <a:pt x="842599" y="575024"/>
                  </a:lnTo>
                  <a:lnTo>
                    <a:pt x="854704" y="544733"/>
                  </a:lnTo>
                  <a:lnTo>
                    <a:pt x="864316" y="513368"/>
                  </a:lnTo>
                  <a:lnTo>
                    <a:pt x="871322" y="481035"/>
                  </a:lnTo>
                  <a:lnTo>
                    <a:pt x="875608" y="447841"/>
                  </a:lnTo>
                  <a:lnTo>
                    <a:pt x="877062" y="413892"/>
                  </a:lnTo>
                  <a:lnTo>
                    <a:pt x="875608" y="379945"/>
                  </a:lnTo>
                  <a:lnTo>
                    <a:pt x="871322" y="346754"/>
                  </a:lnTo>
                  <a:lnTo>
                    <a:pt x="864316" y="314425"/>
                  </a:lnTo>
                  <a:lnTo>
                    <a:pt x="854704" y="283065"/>
                  </a:lnTo>
                  <a:lnTo>
                    <a:pt x="842599" y="252781"/>
                  </a:lnTo>
                  <a:lnTo>
                    <a:pt x="828113" y="223679"/>
                  </a:lnTo>
                  <a:lnTo>
                    <a:pt x="811358" y="195865"/>
                  </a:lnTo>
                  <a:lnTo>
                    <a:pt x="792449" y="169447"/>
                  </a:lnTo>
                  <a:lnTo>
                    <a:pt x="771498" y="144530"/>
                  </a:lnTo>
                  <a:lnTo>
                    <a:pt x="748617" y="121221"/>
                  </a:lnTo>
                  <a:lnTo>
                    <a:pt x="723920" y="99627"/>
                  </a:lnTo>
                  <a:lnTo>
                    <a:pt x="697519" y="79853"/>
                  </a:lnTo>
                  <a:lnTo>
                    <a:pt x="669528" y="62007"/>
                  </a:lnTo>
                  <a:lnTo>
                    <a:pt x="640059" y="46195"/>
                  </a:lnTo>
                  <a:lnTo>
                    <a:pt x="609224" y="32523"/>
                  </a:lnTo>
                  <a:lnTo>
                    <a:pt x="577138" y="21099"/>
                  </a:lnTo>
                  <a:lnTo>
                    <a:pt x="543913" y="12028"/>
                  </a:lnTo>
                  <a:lnTo>
                    <a:pt x="509661" y="5416"/>
                  </a:lnTo>
                  <a:lnTo>
                    <a:pt x="474496" y="1371"/>
                  </a:lnTo>
                  <a:lnTo>
                    <a:pt x="438530" y="0"/>
                  </a:lnTo>
                  <a:lnTo>
                    <a:pt x="402565" y="1371"/>
                  </a:lnTo>
                  <a:lnTo>
                    <a:pt x="367400" y="5416"/>
                  </a:lnTo>
                  <a:lnTo>
                    <a:pt x="333148" y="12028"/>
                  </a:lnTo>
                  <a:lnTo>
                    <a:pt x="299923" y="21099"/>
                  </a:lnTo>
                  <a:lnTo>
                    <a:pt x="267837" y="32523"/>
                  </a:lnTo>
                  <a:lnTo>
                    <a:pt x="237002" y="46195"/>
                  </a:lnTo>
                  <a:lnTo>
                    <a:pt x="207533" y="62007"/>
                  </a:lnTo>
                  <a:lnTo>
                    <a:pt x="179542" y="79853"/>
                  </a:lnTo>
                  <a:lnTo>
                    <a:pt x="153141" y="99627"/>
                  </a:lnTo>
                  <a:lnTo>
                    <a:pt x="128444" y="121221"/>
                  </a:lnTo>
                  <a:lnTo>
                    <a:pt x="105563" y="144530"/>
                  </a:lnTo>
                  <a:lnTo>
                    <a:pt x="84612" y="169447"/>
                  </a:lnTo>
                  <a:lnTo>
                    <a:pt x="65703" y="195865"/>
                  </a:lnTo>
                  <a:lnTo>
                    <a:pt x="48948" y="223679"/>
                  </a:lnTo>
                  <a:lnTo>
                    <a:pt x="34462" y="252781"/>
                  </a:lnTo>
                  <a:lnTo>
                    <a:pt x="22357" y="283065"/>
                  </a:lnTo>
                  <a:lnTo>
                    <a:pt x="12745" y="314425"/>
                  </a:lnTo>
                  <a:lnTo>
                    <a:pt x="5739" y="346754"/>
                  </a:lnTo>
                  <a:lnTo>
                    <a:pt x="1453" y="379945"/>
                  </a:lnTo>
                  <a:lnTo>
                    <a:pt x="0" y="4138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298" name="object 177"/>
            <p:cNvSpPr>
              <a:spLocks/>
            </p:cNvSpPr>
            <p:nvPr/>
          </p:nvSpPr>
          <p:spPr bwMode="auto">
            <a:xfrm>
              <a:off x="4558" y="1843"/>
              <a:ext cx="1124" cy="1076"/>
            </a:xfrm>
            <a:custGeom>
              <a:avLst/>
              <a:gdLst>
                <a:gd name="T0" fmla="*/ 0 w 877062"/>
                <a:gd name="T1" fmla="*/ 0 h 827913"/>
                <a:gd name="T2" fmla="*/ 0 w 877062"/>
                <a:gd name="T3" fmla="*/ 0 h 827913"/>
                <a:gd name="T4" fmla="*/ 0 w 877062"/>
                <a:gd name="T5" fmla="*/ 0 h 827913"/>
                <a:gd name="T6" fmla="*/ 0 w 877062"/>
                <a:gd name="T7" fmla="*/ 0 h 827913"/>
                <a:gd name="T8" fmla="*/ 0 w 877062"/>
                <a:gd name="T9" fmla="*/ 0 h 827913"/>
                <a:gd name="T10" fmla="*/ 0 w 877062"/>
                <a:gd name="T11" fmla="*/ 0 h 827913"/>
                <a:gd name="T12" fmla="*/ 0 w 877062"/>
                <a:gd name="T13" fmla="*/ 0 h 827913"/>
                <a:gd name="T14" fmla="*/ 0 w 877062"/>
                <a:gd name="T15" fmla="*/ 0 h 827913"/>
                <a:gd name="T16" fmla="*/ 0 w 877062"/>
                <a:gd name="T17" fmla="*/ 0 h 827913"/>
                <a:gd name="T18" fmla="*/ 0 w 877062"/>
                <a:gd name="T19" fmla="*/ 0 h 827913"/>
                <a:gd name="T20" fmla="*/ 0 w 877062"/>
                <a:gd name="T21" fmla="*/ 0 h 827913"/>
                <a:gd name="T22" fmla="*/ 0 w 877062"/>
                <a:gd name="T23" fmla="*/ 0 h 827913"/>
                <a:gd name="T24" fmla="*/ 0 w 877062"/>
                <a:gd name="T25" fmla="*/ 0 h 827913"/>
                <a:gd name="T26" fmla="*/ 0 w 877062"/>
                <a:gd name="T27" fmla="*/ 0 h 827913"/>
                <a:gd name="T28" fmla="*/ 0 w 877062"/>
                <a:gd name="T29" fmla="*/ 0 h 827913"/>
                <a:gd name="T30" fmla="*/ 0 w 877062"/>
                <a:gd name="T31" fmla="*/ 0 h 827913"/>
                <a:gd name="T32" fmla="*/ 0 w 877062"/>
                <a:gd name="T33" fmla="*/ 0 h 827913"/>
                <a:gd name="T34" fmla="*/ 0 w 877062"/>
                <a:gd name="T35" fmla="*/ 0 h 827913"/>
                <a:gd name="T36" fmla="*/ 0 w 877062"/>
                <a:gd name="T37" fmla="*/ 0 h 827913"/>
                <a:gd name="T38" fmla="*/ 0 w 877062"/>
                <a:gd name="T39" fmla="*/ 0 h 827913"/>
                <a:gd name="T40" fmla="*/ 0 w 877062"/>
                <a:gd name="T41" fmla="*/ 0 h 827913"/>
                <a:gd name="T42" fmla="*/ 0 w 877062"/>
                <a:gd name="T43" fmla="*/ 0 h 827913"/>
                <a:gd name="T44" fmla="*/ 0 w 877062"/>
                <a:gd name="T45" fmla="*/ 0 h 827913"/>
                <a:gd name="T46" fmla="*/ 0 w 877062"/>
                <a:gd name="T47" fmla="*/ 0 h 827913"/>
                <a:gd name="T48" fmla="*/ 0 w 877062"/>
                <a:gd name="T49" fmla="*/ 0 h 827913"/>
                <a:gd name="T50" fmla="*/ 0 w 877062"/>
                <a:gd name="T51" fmla="*/ 0 h 827913"/>
                <a:gd name="T52" fmla="*/ 0 w 877062"/>
                <a:gd name="T53" fmla="*/ 0 h 827913"/>
                <a:gd name="T54" fmla="*/ 0 w 877062"/>
                <a:gd name="T55" fmla="*/ 0 h 827913"/>
                <a:gd name="T56" fmla="*/ 0 w 877062"/>
                <a:gd name="T57" fmla="*/ 0 h 827913"/>
                <a:gd name="T58" fmla="*/ 0 w 877062"/>
                <a:gd name="T59" fmla="*/ 0 h 827913"/>
                <a:gd name="T60" fmla="*/ 0 w 877062"/>
                <a:gd name="T61" fmla="*/ 0 h 827913"/>
                <a:gd name="T62" fmla="*/ 0 w 877062"/>
                <a:gd name="T63" fmla="*/ 0 h 827913"/>
                <a:gd name="T64" fmla="*/ 0 w 877062"/>
                <a:gd name="T65" fmla="*/ 0 h 827913"/>
                <a:gd name="T66" fmla="*/ 0 w 877062"/>
                <a:gd name="T67" fmla="*/ 0 h 827913"/>
                <a:gd name="T68" fmla="*/ 0 w 877062"/>
                <a:gd name="T69" fmla="*/ 0 h 827913"/>
                <a:gd name="T70" fmla="*/ 0 w 877062"/>
                <a:gd name="T71" fmla="*/ 0 h 827913"/>
                <a:gd name="T72" fmla="*/ 0 w 877062"/>
                <a:gd name="T73" fmla="*/ 0 h 827913"/>
                <a:gd name="T74" fmla="*/ 0 w 877062"/>
                <a:gd name="T75" fmla="*/ 0 h 827913"/>
                <a:gd name="T76" fmla="*/ 0 w 877062"/>
                <a:gd name="T77" fmla="*/ 0 h 827913"/>
                <a:gd name="T78" fmla="*/ 0 w 877062"/>
                <a:gd name="T79" fmla="*/ 0 h 82791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77062" h="827913">
                  <a:moveTo>
                    <a:pt x="0" y="413892"/>
                  </a:moveTo>
                  <a:lnTo>
                    <a:pt x="1453" y="379945"/>
                  </a:lnTo>
                  <a:lnTo>
                    <a:pt x="5739" y="346754"/>
                  </a:lnTo>
                  <a:lnTo>
                    <a:pt x="12745" y="314425"/>
                  </a:lnTo>
                  <a:lnTo>
                    <a:pt x="22357" y="283065"/>
                  </a:lnTo>
                  <a:lnTo>
                    <a:pt x="34462" y="252781"/>
                  </a:lnTo>
                  <a:lnTo>
                    <a:pt x="48948" y="223679"/>
                  </a:lnTo>
                  <a:lnTo>
                    <a:pt x="65703" y="195865"/>
                  </a:lnTo>
                  <a:lnTo>
                    <a:pt x="84612" y="169447"/>
                  </a:lnTo>
                  <a:lnTo>
                    <a:pt x="105563" y="144530"/>
                  </a:lnTo>
                  <a:lnTo>
                    <a:pt x="128444" y="121221"/>
                  </a:lnTo>
                  <a:lnTo>
                    <a:pt x="153141" y="99627"/>
                  </a:lnTo>
                  <a:lnTo>
                    <a:pt x="179542" y="79853"/>
                  </a:lnTo>
                  <a:lnTo>
                    <a:pt x="207533" y="62007"/>
                  </a:lnTo>
                  <a:lnTo>
                    <a:pt x="237002" y="46195"/>
                  </a:lnTo>
                  <a:lnTo>
                    <a:pt x="267837" y="32523"/>
                  </a:lnTo>
                  <a:lnTo>
                    <a:pt x="299923" y="21099"/>
                  </a:lnTo>
                  <a:lnTo>
                    <a:pt x="333148" y="12028"/>
                  </a:lnTo>
                  <a:lnTo>
                    <a:pt x="367400" y="5416"/>
                  </a:lnTo>
                  <a:lnTo>
                    <a:pt x="402565" y="1371"/>
                  </a:lnTo>
                  <a:lnTo>
                    <a:pt x="438530" y="0"/>
                  </a:lnTo>
                  <a:lnTo>
                    <a:pt x="474496" y="1371"/>
                  </a:lnTo>
                  <a:lnTo>
                    <a:pt x="509661" y="5416"/>
                  </a:lnTo>
                  <a:lnTo>
                    <a:pt x="543913" y="12028"/>
                  </a:lnTo>
                  <a:lnTo>
                    <a:pt x="577138" y="21099"/>
                  </a:lnTo>
                  <a:lnTo>
                    <a:pt x="609224" y="32523"/>
                  </a:lnTo>
                  <a:lnTo>
                    <a:pt x="640059" y="46195"/>
                  </a:lnTo>
                  <a:lnTo>
                    <a:pt x="669528" y="62007"/>
                  </a:lnTo>
                  <a:lnTo>
                    <a:pt x="697519" y="79853"/>
                  </a:lnTo>
                  <a:lnTo>
                    <a:pt x="723920" y="99627"/>
                  </a:lnTo>
                  <a:lnTo>
                    <a:pt x="748617" y="121221"/>
                  </a:lnTo>
                  <a:lnTo>
                    <a:pt x="771498" y="144530"/>
                  </a:lnTo>
                  <a:lnTo>
                    <a:pt x="792449" y="169447"/>
                  </a:lnTo>
                  <a:lnTo>
                    <a:pt x="811358" y="195865"/>
                  </a:lnTo>
                  <a:lnTo>
                    <a:pt x="828113" y="223679"/>
                  </a:lnTo>
                  <a:lnTo>
                    <a:pt x="842599" y="252781"/>
                  </a:lnTo>
                  <a:lnTo>
                    <a:pt x="854704" y="283065"/>
                  </a:lnTo>
                  <a:lnTo>
                    <a:pt x="864316" y="314425"/>
                  </a:lnTo>
                  <a:lnTo>
                    <a:pt x="871322" y="346754"/>
                  </a:lnTo>
                  <a:lnTo>
                    <a:pt x="875608" y="379945"/>
                  </a:lnTo>
                  <a:lnTo>
                    <a:pt x="877062" y="413892"/>
                  </a:lnTo>
                  <a:lnTo>
                    <a:pt x="875608" y="447841"/>
                  </a:lnTo>
                  <a:lnTo>
                    <a:pt x="871322" y="481035"/>
                  </a:lnTo>
                  <a:lnTo>
                    <a:pt x="864316" y="513368"/>
                  </a:lnTo>
                  <a:lnTo>
                    <a:pt x="854704" y="544733"/>
                  </a:lnTo>
                  <a:lnTo>
                    <a:pt x="842599" y="575024"/>
                  </a:lnTo>
                  <a:lnTo>
                    <a:pt x="828113" y="604133"/>
                  </a:lnTo>
                  <a:lnTo>
                    <a:pt x="811358" y="631955"/>
                  </a:lnTo>
                  <a:lnTo>
                    <a:pt x="792449" y="658383"/>
                  </a:lnTo>
                  <a:lnTo>
                    <a:pt x="771498" y="683309"/>
                  </a:lnTo>
                  <a:lnTo>
                    <a:pt x="748617" y="706627"/>
                  </a:lnTo>
                  <a:lnTo>
                    <a:pt x="723920" y="728231"/>
                  </a:lnTo>
                  <a:lnTo>
                    <a:pt x="697519" y="748014"/>
                  </a:lnTo>
                  <a:lnTo>
                    <a:pt x="669528" y="765869"/>
                  </a:lnTo>
                  <a:lnTo>
                    <a:pt x="640059" y="781690"/>
                  </a:lnTo>
                  <a:lnTo>
                    <a:pt x="609224" y="795369"/>
                  </a:lnTo>
                  <a:lnTo>
                    <a:pt x="577138" y="806800"/>
                  </a:lnTo>
                  <a:lnTo>
                    <a:pt x="543913" y="815877"/>
                  </a:lnTo>
                  <a:lnTo>
                    <a:pt x="509661" y="822492"/>
                  </a:lnTo>
                  <a:lnTo>
                    <a:pt x="474496" y="826540"/>
                  </a:lnTo>
                  <a:lnTo>
                    <a:pt x="438530" y="827912"/>
                  </a:lnTo>
                  <a:lnTo>
                    <a:pt x="402565" y="826540"/>
                  </a:lnTo>
                  <a:lnTo>
                    <a:pt x="367400" y="822492"/>
                  </a:lnTo>
                  <a:lnTo>
                    <a:pt x="333148" y="815877"/>
                  </a:lnTo>
                  <a:lnTo>
                    <a:pt x="299923" y="806800"/>
                  </a:lnTo>
                  <a:lnTo>
                    <a:pt x="267837" y="795369"/>
                  </a:lnTo>
                  <a:lnTo>
                    <a:pt x="237002" y="781690"/>
                  </a:lnTo>
                  <a:lnTo>
                    <a:pt x="207533" y="765869"/>
                  </a:lnTo>
                  <a:lnTo>
                    <a:pt x="179542" y="748014"/>
                  </a:lnTo>
                  <a:lnTo>
                    <a:pt x="153141" y="728231"/>
                  </a:lnTo>
                  <a:lnTo>
                    <a:pt x="128444" y="706628"/>
                  </a:lnTo>
                  <a:lnTo>
                    <a:pt x="105563" y="683309"/>
                  </a:lnTo>
                  <a:lnTo>
                    <a:pt x="84612" y="658383"/>
                  </a:lnTo>
                  <a:lnTo>
                    <a:pt x="65703" y="631955"/>
                  </a:lnTo>
                  <a:lnTo>
                    <a:pt x="48948" y="604133"/>
                  </a:lnTo>
                  <a:lnTo>
                    <a:pt x="34462" y="575024"/>
                  </a:lnTo>
                  <a:lnTo>
                    <a:pt x="22357" y="544733"/>
                  </a:lnTo>
                  <a:lnTo>
                    <a:pt x="12745" y="513368"/>
                  </a:lnTo>
                  <a:lnTo>
                    <a:pt x="5739" y="481035"/>
                  </a:lnTo>
                  <a:lnTo>
                    <a:pt x="1453" y="447841"/>
                  </a:lnTo>
                  <a:lnTo>
                    <a:pt x="0" y="413892"/>
                  </a:lnTo>
                  <a:close/>
                </a:path>
              </a:pathLst>
            </a:custGeom>
            <a:noFill/>
            <a:ln w="476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299" name="object 159"/>
            <p:cNvSpPr>
              <a:spLocks/>
            </p:cNvSpPr>
            <p:nvPr/>
          </p:nvSpPr>
          <p:spPr bwMode="auto">
            <a:xfrm>
              <a:off x="695" y="1928"/>
              <a:ext cx="960" cy="906"/>
            </a:xfrm>
            <a:custGeom>
              <a:avLst/>
              <a:gdLst>
                <a:gd name="T0" fmla="*/ 0 w 749300"/>
                <a:gd name="T1" fmla="*/ 0 h 696087"/>
                <a:gd name="T2" fmla="*/ 0 w 749300"/>
                <a:gd name="T3" fmla="*/ 0 h 696087"/>
                <a:gd name="T4" fmla="*/ 0 w 749300"/>
                <a:gd name="T5" fmla="*/ 0 h 696087"/>
                <a:gd name="T6" fmla="*/ 0 w 749300"/>
                <a:gd name="T7" fmla="*/ 0 h 696087"/>
                <a:gd name="T8" fmla="*/ 0 w 749300"/>
                <a:gd name="T9" fmla="*/ 0 h 696087"/>
                <a:gd name="T10" fmla="*/ 0 w 749300"/>
                <a:gd name="T11" fmla="*/ 0 h 696087"/>
                <a:gd name="T12" fmla="*/ 0 w 749300"/>
                <a:gd name="T13" fmla="*/ 0 h 696087"/>
                <a:gd name="T14" fmla="*/ 0 w 749300"/>
                <a:gd name="T15" fmla="*/ 0 h 696087"/>
                <a:gd name="T16" fmla="*/ 0 w 749300"/>
                <a:gd name="T17" fmla="*/ 0 h 696087"/>
                <a:gd name="T18" fmla="*/ 0 w 749300"/>
                <a:gd name="T19" fmla="*/ 0 h 696087"/>
                <a:gd name="T20" fmla="*/ 0 w 749300"/>
                <a:gd name="T21" fmla="*/ 0 h 696087"/>
                <a:gd name="T22" fmla="*/ 0 w 749300"/>
                <a:gd name="T23" fmla="*/ 0 h 696087"/>
                <a:gd name="T24" fmla="*/ 0 w 749300"/>
                <a:gd name="T25" fmla="*/ 0 h 696087"/>
                <a:gd name="T26" fmla="*/ 0 w 749300"/>
                <a:gd name="T27" fmla="*/ 0 h 696087"/>
                <a:gd name="T28" fmla="*/ 0 w 749300"/>
                <a:gd name="T29" fmla="*/ 0 h 696087"/>
                <a:gd name="T30" fmla="*/ 0 w 749300"/>
                <a:gd name="T31" fmla="*/ 0 h 696087"/>
                <a:gd name="T32" fmla="*/ 0 w 749300"/>
                <a:gd name="T33" fmla="*/ 0 h 696087"/>
                <a:gd name="T34" fmla="*/ 0 w 749300"/>
                <a:gd name="T35" fmla="*/ 0 h 696087"/>
                <a:gd name="T36" fmla="*/ 0 w 749300"/>
                <a:gd name="T37" fmla="*/ 0 h 696087"/>
                <a:gd name="T38" fmla="*/ 0 w 749300"/>
                <a:gd name="T39" fmla="*/ 0 h 696087"/>
                <a:gd name="T40" fmla="*/ 0 w 749300"/>
                <a:gd name="T41" fmla="*/ 0 h 696087"/>
                <a:gd name="T42" fmla="*/ 0 w 749300"/>
                <a:gd name="T43" fmla="*/ 0 h 696087"/>
                <a:gd name="T44" fmla="*/ 0 w 749300"/>
                <a:gd name="T45" fmla="*/ 0 h 696087"/>
                <a:gd name="T46" fmla="*/ 0 w 749300"/>
                <a:gd name="T47" fmla="*/ 0 h 696087"/>
                <a:gd name="T48" fmla="*/ 0 w 749300"/>
                <a:gd name="T49" fmla="*/ 0 h 696087"/>
                <a:gd name="T50" fmla="*/ 0 w 749300"/>
                <a:gd name="T51" fmla="*/ 0 h 696087"/>
                <a:gd name="T52" fmla="*/ 0 w 749300"/>
                <a:gd name="T53" fmla="*/ 0 h 696087"/>
                <a:gd name="T54" fmla="*/ 0 w 749300"/>
                <a:gd name="T55" fmla="*/ 0 h 696087"/>
                <a:gd name="T56" fmla="*/ 0 w 749300"/>
                <a:gd name="T57" fmla="*/ 0 h 696087"/>
                <a:gd name="T58" fmla="*/ 0 w 749300"/>
                <a:gd name="T59" fmla="*/ 0 h 696087"/>
                <a:gd name="T60" fmla="*/ 0 w 749300"/>
                <a:gd name="T61" fmla="*/ 0 h 696087"/>
                <a:gd name="T62" fmla="*/ 0 w 749300"/>
                <a:gd name="T63" fmla="*/ 0 h 696087"/>
                <a:gd name="T64" fmla="*/ 0 w 749300"/>
                <a:gd name="T65" fmla="*/ 0 h 696087"/>
                <a:gd name="T66" fmla="*/ 0 w 749300"/>
                <a:gd name="T67" fmla="*/ 0 h 696087"/>
                <a:gd name="T68" fmla="*/ 0 w 749300"/>
                <a:gd name="T69" fmla="*/ 0 h 696087"/>
                <a:gd name="T70" fmla="*/ 0 w 749300"/>
                <a:gd name="T71" fmla="*/ 0 h 696087"/>
                <a:gd name="T72" fmla="*/ 0 w 749300"/>
                <a:gd name="T73" fmla="*/ 0 h 696087"/>
                <a:gd name="T74" fmla="*/ 0 w 749300"/>
                <a:gd name="T75" fmla="*/ 0 h 696087"/>
                <a:gd name="T76" fmla="*/ 0 w 749300"/>
                <a:gd name="T77" fmla="*/ 0 h 696087"/>
                <a:gd name="T78" fmla="*/ 0 w 749300"/>
                <a:gd name="T79" fmla="*/ 0 h 69608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49300" h="696087">
                  <a:moveTo>
                    <a:pt x="0" y="347980"/>
                  </a:moveTo>
                  <a:lnTo>
                    <a:pt x="1242" y="376533"/>
                  </a:lnTo>
                  <a:lnTo>
                    <a:pt x="4904" y="404450"/>
                  </a:lnTo>
                  <a:lnTo>
                    <a:pt x="10890" y="431641"/>
                  </a:lnTo>
                  <a:lnTo>
                    <a:pt x="19102" y="458017"/>
                  </a:lnTo>
                  <a:lnTo>
                    <a:pt x="29446" y="483488"/>
                  </a:lnTo>
                  <a:lnTo>
                    <a:pt x="41823" y="507965"/>
                  </a:lnTo>
                  <a:lnTo>
                    <a:pt x="56138" y="531358"/>
                  </a:lnTo>
                  <a:lnTo>
                    <a:pt x="72294" y="553577"/>
                  </a:lnTo>
                  <a:lnTo>
                    <a:pt x="90195" y="574534"/>
                  </a:lnTo>
                  <a:lnTo>
                    <a:pt x="109743" y="594137"/>
                  </a:lnTo>
                  <a:lnTo>
                    <a:pt x="130844" y="612299"/>
                  </a:lnTo>
                  <a:lnTo>
                    <a:pt x="153399" y="628929"/>
                  </a:lnTo>
                  <a:lnTo>
                    <a:pt x="177313" y="643938"/>
                  </a:lnTo>
                  <a:lnTo>
                    <a:pt x="202490" y="657236"/>
                  </a:lnTo>
                  <a:lnTo>
                    <a:pt x="228832" y="668734"/>
                  </a:lnTo>
                  <a:lnTo>
                    <a:pt x="256243" y="678342"/>
                  </a:lnTo>
                  <a:lnTo>
                    <a:pt x="284627" y="685971"/>
                  </a:lnTo>
                  <a:lnTo>
                    <a:pt x="313887" y="691531"/>
                  </a:lnTo>
                  <a:lnTo>
                    <a:pt x="343927" y="694933"/>
                  </a:lnTo>
                  <a:lnTo>
                    <a:pt x="374650" y="696087"/>
                  </a:lnTo>
                  <a:lnTo>
                    <a:pt x="405372" y="694933"/>
                  </a:lnTo>
                  <a:lnTo>
                    <a:pt x="435412" y="691531"/>
                  </a:lnTo>
                  <a:lnTo>
                    <a:pt x="464672" y="685971"/>
                  </a:lnTo>
                  <a:lnTo>
                    <a:pt x="493056" y="678342"/>
                  </a:lnTo>
                  <a:lnTo>
                    <a:pt x="520467" y="668734"/>
                  </a:lnTo>
                  <a:lnTo>
                    <a:pt x="546809" y="657236"/>
                  </a:lnTo>
                  <a:lnTo>
                    <a:pt x="571986" y="643938"/>
                  </a:lnTo>
                  <a:lnTo>
                    <a:pt x="595900" y="628929"/>
                  </a:lnTo>
                  <a:lnTo>
                    <a:pt x="618455" y="612299"/>
                  </a:lnTo>
                  <a:lnTo>
                    <a:pt x="639556" y="594137"/>
                  </a:lnTo>
                  <a:lnTo>
                    <a:pt x="659104" y="574534"/>
                  </a:lnTo>
                  <a:lnTo>
                    <a:pt x="677005" y="553577"/>
                  </a:lnTo>
                  <a:lnTo>
                    <a:pt x="693161" y="531358"/>
                  </a:lnTo>
                  <a:lnTo>
                    <a:pt x="707476" y="507965"/>
                  </a:lnTo>
                  <a:lnTo>
                    <a:pt x="719853" y="483489"/>
                  </a:lnTo>
                  <a:lnTo>
                    <a:pt x="730197" y="458017"/>
                  </a:lnTo>
                  <a:lnTo>
                    <a:pt x="738409" y="431641"/>
                  </a:lnTo>
                  <a:lnTo>
                    <a:pt x="744395" y="404450"/>
                  </a:lnTo>
                  <a:lnTo>
                    <a:pt x="748057" y="376533"/>
                  </a:lnTo>
                  <a:lnTo>
                    <a:pt x="749300" y="347980"/>
                  </a:lnTo>
                  <a:lnTo>
                    <a:pt x="748057" y="319444"/>
                  </a:lnTo>
                  <a:lnTo>
                    <a:pt x="744395" y="291543"/>
                  </a:lnTo>
                  <a:lnTo>
                    <a:pt x="738409" y="264367"/>
                  </a:lnTo>
                  <a:lnTo>
                    <a:pt x="730197" y="238004"/>
                  </a:lnTo>
                  <a:lnTo>
                    <a:pt x="719853" y="212544"/>
                  </a:lnTo>
                  <a:lnTo>
                    <a:pt x="707476" y="188077"/>
                  </a:lnTo>
                  <a:lnTo>
                    <a:pt x="693161" y="164693"/>
                  </a:lnTo>
                  <a:lnTo>
                    <a:pt x="677005" y="142481"/>
                  </a:lnTo>
                  <a:lnTo>
                    <a:pt x="659104" y="121531"/>
                  </a:lnTo>
                  <a:lnTo>
                    <a:pt x="639556" y="101933"/>
                  </a:lnTo>
                  <a:lnTo>
                    <a:pt x="618455" y="83776"/>
                  </a:lnTo>
                  <a:lnTo>
                    <a:pt x="595900" y="67149"/>
                  </a:lnTo>
                  <a:lnTo>
                    <a:pt x="571986" y="52143"/>
                  </a:lnTo>
                  <a:lnTo>
                    <a:pt x="546809" y="38847"/>
                  </a:lnTo>
                  <a:lnTo>
                    <a:pt x="520467" y="27350"/>
                  </a:lnTo>
                  <a:lnTo>
                    <a:pt x="493056" y="17743"/>
                  </a:lnTo>
                  <a:lnTo>
                    <a:pt x="464672" y="10115"/>
                  </a:lnTo>
                  <a:lnTo>
                    <a:pt x="435412" y="4555"/>
                  </a:lnTo>
                  <a:lnTo>
                    <a:pt x="405372" y="1153"/>
                  </a:lnTo>
                  <a:lnTo>
                    <a:pt x="374650" y="0"/>
                  </a:lnTo>
                  <a:lnTo>
                    <a:pt x="343927" y="1153"/>
                  </a:lnTo>
                  <a:lnTo>
                    <a:pt x="313887" y="4555"/>
                  </a:lnTo>
                  <a:lnTo>
                    <a:pt x="284627" y="10115"/>
                  </a:lnTo>
                  <a:lnTo>
                    <a:pt x="256243" y="17743"/>
                  </a:lnTo>
                  <a:lnTo>
                    <a:pt x="228832" y="27350"/>
                  </a:lnTo>
                  <a:lnTo>
                    <a:pt x="202490" y="38847"/>
                  </a:lnTo>
                  <a:lnTo>
                    <a:pt x="177313" y="52143"/>
                  </a:lnTo>
                  <a:lnTo>
                    <a:pt x="153399" y="67149"/>
                  </a:lnTo>
                  <a:lnTo>
                    <a:pt x="130844" y="83776"/>
                  </a:lnTo>
                  <a:lnTo>
                    <a:pt x="109743" y="101933"/>
                  </a:lnTo>
                  <a:lnTo>
                    <a:pt x="90195" y="121531"/>
                  </a:lnTo>
                  <a:lnTo>
                    <a:pt x="72294" y="142481"/>
                  </a:lnTo>
                  <a:lnTo>
                    <a:pt x="56138" y="164693"/>
                  </a:lnTo>
                  <a:lnTo>
                    <a:pt x="41823" y="188077"/>
                  </a:lnTo>
                  <a:lnTo>
                    <a:pt x="29446" y="212544"/>
                  </a:lnTo>
                  <a:lnTo>
                    <a:pt x="19102" y="238004"/>
                  </a:lnTo>
                  <a:lnTo>
                    <a:pt x="10890" y="264367"/>
                  </a:lnTo>
                  <a:lnTo>
                    <a:pt x="4904" y="291543"/>
                  </a:lnTo>
                  <a:lnTo>
                    <a:pt x="1242" y="319444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BA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00" name="object 160"/>
            <p:cNvSpPr>
              <a:spLocks/>
            </p:cNvSpPr>
            <p:nvPr/>
          </p:nvSpPr>
          <p:spPr bwMode="auto">
            <a:xfrm>
              <a:off x="695" y="1928"/>
              <a:ext cx="960" cy="906"/>
            </a:xfrm>
            <a:custGeom>
              <a:avLst/>
              <a:gdLst>
                <a:gd name="T0" fmla="*/ 0 w 749300"/>
                <a:gd name="T1" fmla="*/ 0 h 696087"/>
                <a:gd name="T2" fmla="*/ 0 w 749300"/>
                <a:gd name="T3" fmla="*/ 0 h 696087"/>
                <a:gd name="T4" fmla="*/ 0 w 749300"/>
                <a:gd name="T5" fmla="*/ 0 h 696087"/>
                <a:gd name="T6" fmla="*/ 0 w 749300"/>
                <a:gd name="T7" fmla="*/ 0 h 696087"/>
                <a:gd name="T8" fmla="*/ 0 w 749300"/>
                <a:gd name="T9" fmla="*/ 0 h 696087"/>
                <a:gd name="T10" fmla="*/ 0 w 749300"/>
                <a:gd name="T11" fmla="*/ 0 h 696087"/>
                <a:gd name="T12" fmla="*/ 0 w 749300"/>
                <a:gd name="T13" fmla="*/ 0 h 696087"/>
                <a:gd name="T14" fmla="*/ 0 w 749300"/>
                <a:gd name="T15" fmla="*/ 0 h 696087"/>
                <a:gd name="T16" fmla="*/ 0 w 749300"/>
                <a:gd name="T17" fmla="*/ 0 h 696087"/>
                <a:gd name="T18" fmla="*/ 0 w 749300"/>
                <a:gd name="T19" fmla="*/ 0 h 696087"/>
                <a:gd name="T20" fmla="*/ 0 w 749300"/>
                <a:gd name="T21" fmla="*/ 0 h 696087"/>
                <a:gd name="T22" fmla="*/ 0 w 749300"/>
                <a:gd name="T23" fmla="*/ 0 h 696087"/>
                <a:gd name="T24" fmla="*/ 0 w 749300"/>
                <a:gd name="T25" fmla="*/ 0 h 696087"/>
                <a:gd name="T26" fmla="*/ 0 w 749300"/>
                <a:gd name="T27" fmla="*/ 0 h 696087"/>
                <a:gd name="T28" fmla="*/ 0 w 749300"/>
                <a:gd name="T29" fmla="*/ 0 h 696087"/>
                <a:gd name="T30" fmla="*/ 0 w 749300"/>
                <a:gd name="T31" fmla="*/ 0 h 696087"/>
                <a:gd name="T32" fmla="*/ 0 w 749300"/>
                <a:gd name="T33" fmla="*/ 0 h 696087"/>
                <a:gd name="T34" fmla="*/ 0 w 749300"/>
                <a:gd name="T35" fmla="*/ 0 h 696087"/>
                <a:gd name="T36" fmla="*/ 0 w 749300"/>
                <a:gd name="T37" fmla="*/ 0 h 696087"/>
                <a:gd name="T38" fmla="*/ 0 w 749300"/>
                <a:gd name="T39" fmla="*/ 0 h 696087"/>
                <a:gd name="T40" fmla="*/ 0 w 749300"/>
                <a:gd name="T41" fmla="*/ 0 h 696087"/>
                <a:gd name="T42" fmla="*/ 0 w 749300"/>
                <a:gd name="T43" fmla="*/ 0 h 696087"/>
                <a:gd name="T44" fmla="*/ 0 w 749300"/>
                <a:gd name="T45" fmla="*/ 0 h 696087"/>
                <a:gd name="T46" fmla="*/ 0 w 749300"/>
                <a:gd name="T47" fmla="*/ 0 h 696087"/>
                <a:gd name="T48" fmla="*/ 0 w 749300"/>
                <a:gd name="T49" fmla="*/ 0 h 696087"/>
                <a:gd name="T50" fmla="*/ 0 w 749300"/>
                <a:gd name="T51" fmla="*/ 0 h 696087"/>
                <a:gd name="T52" fmla="*/ 0 w 749300"/>
                <a:gd name="T53" fmla="*/ 0 h 696087"/>
                <a:gd name="T54" fmla="*/ 0 w 749300"/>
                <a:gd name="T55" fmla="*/ 0 h 696087"/>
                <a:gd name="T56" fmla="*/ 0 w 749300"/>
                <a:gd name="T57" fmla="*/ 0 h 696087"/>
                <a:gd name="T58" fmla="*/ 0 w 749300"/>
                <a:gd name="T59" fmla="*/ 0 h 696087"/>
                <a:gd name="T60" fmla="*/ 0 w 749300"/>
                <a:gd name="T61" fmla="*/ 0 h 696087"/>
                <a:gd name="T62" fmla="*/ 0 w 749300"/>
                <a:gd name="T63" fmla="*/ 0 h 696087"/>
                <a:gd name="T64" fmla="*/ 0 w 749300"/>
                <a:gd name="T65" fmla="*/ 0 h 696087"/>
                <a:gd name="T66" fmla="*/ 0 w 749300"/>
                <a:gd name="T67" fmla="*/ 0 h 696087"/>
                <a:gd name="T68" fmla="*/ 0 w 749300"/>
                <a:gd name="T69" fmla="*/ 0 h 696087"/>
                <a:gd name="T70" fmla="*/ 0 w 749300"/>
                <a:gd name="T71" fmla="*/ 0 h 696087"/>
                <a:gd name="T72" fmla="*/ 0 w 749300"/>
                <a:gd name="T73" fmla="*/ 0 h 696087"/>
                <a:gd name="T74" fmla="*/ 0 w 749300"/>
                <a:gd name="T75" fmla="*/ 0 h 696087"/>
                <a:gd name="T76" fmla="*/ 0 w 749300"/>
                <a:gd name="T77" fmla="*/ 0 h 696087"/>
                <a:gd name="T78" fmla="*/ 0 w 749300"/>
                <a:gd name="T79" fmla="*/ 0 h 69608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49300" h="696087">
                  <a:moveTo>
                    <a:pt x="0" y="347980"/>
                  </a:moveTo>
                  <a:lnTo>
                    <a:pt x="1242" y="319444"/>
                  </a:lnTo>
                  <a:lnTo>
                    <a:pt x="4904" y="291543"/>
                  </a:lnTo>
                  <a:lnTo>
                    <a:pt x="10890" y="264367"/>
                  </a:lnTo>
                  <a:lnTo>
                    <a:pt x="19102" y="238004"/>
                  </a:lnTo>
                  <a:lnTo>
                    <a:pt x="29446" y="212544"/>
                  </a:lnTo>
                  <a:lnTo>
                    <a:pt x="41823" y="188077"/>
                  </a:lnTo>
                  <a:lnTo>
                    <a:pt x="56138" y="164693"/>
                  </a:lnTo>
                  <a:lnTo>
                    <a:pt x="72294" y="142481"/>
                  </a:lnTo>
                  <a:lnTo>
                    <a:pt x="90195" y="121531"/>
                  </a:lnTo>
                  <a:lnTo>
                    <a:pt x="109743" y="101933"/>
                  </a:lnTo>
                  <a:lnTo>
                    <a:pt x="130844" y="83776"/>
                  </a:lnTo>
                  <a:lnTo>
                    <a:pt x="153399" y="67149"/>
                  </a:lnTo>
                  <a:lnTo>
                    <a:pt x="177313" y="52143"/>
                  </a:lnTo>
                  <a:lnTo>
                    <a:pt x="202490" y="38847"/>
                  </a:lnTo>
                  <a:lnTo>
                    <a:pt x="228832" y="27350"/>
                  </a:lnTo>
                  <a:lnTo>
                    <a:pt x="256243" y="17743"/>
                  </a:lnTo>
                  <a:lnTo>
                    <a:pt x="284627" y="10115"/>
                  </a:lnTo>
                  <a:lnTo>
                    <a:pt x="313887" y="4555"/>
                  </a:lnTo>
                  <a:lnTo>
                    <a:pt x="343927" y="1153"/>
                  </a:lnTo>
                  <a:lnTo>
                    <a:pt x="374650" y="0"/>
                  </a:lnTo>
                  <a:lnTo>
                    <a:pt x="405372" y="1153"/>
                  </a:lnTo>
                  <a:lnTo>
                    <a:pt x="435412" y="4555"/>
                  </a:lnTo>
                  <a:lnTo>
                    <a:pt x="464672" y="10115"/>
                  </a:lnTo>
                  <a:lnTo>
                    <a:pt x="493056" y="17743"/>
                  </a:lnTo>
                  <a:lnTo>
                    <a:pt x="520467" y="27350"/>
                  </a:lnTo>
                  <a:lnTo>
                    <a:pt x="546809" y="38847"/>
                  </a:lnTo>
                  <a:lnTo>
                    <a:pt x="571986" y="52143"/>
                  </a:lnTo>
                  <a:lnTo>
                    <a:pt x="595900" y="67149"/>
                  </a:lnTo>
                  <a:lnTo>
                    <a:pt x="618455" y="83776"/>
                  </a:lnTo>
                  <a:lnTo>
                    <a:pt x="639556" y="101933"/>
                  </a:lnTo>
                  <a:lnTo>
                    <a:pt x="659104" y="121531"/>
                  </a:lnTo>
                  <a:lnTo>
                    <a:pt x="677005" y="142481"/>
                  </a:lnTo>
                  <a:lnTo>
                    <a:pt x="693161" y="164693"/>
                  </a:lnTo>
                  <a:lnTo>
                    <a:pt x="707476" y="188077"/>
                  </a:lnTo>
                  <a:lnTo>
                    <a:pt x="719853" y="212544"/>
                  </a:lnTo>
                  <a:lnTo>
                    <a:pt x="730197" y="238004"/>
                  </a:lnTo>
                  <a:lnTo>
                    <a:pt x="738409" y="264367"/>
                  </a:lnTo>
                  <a:lnTo>
                    <a:pt x="744395" y="291543"/>
                  </a:lnTo>
                  <a:lnTo>
                    <a:pt x="748057" y="319444"/>
                  </a:lnTo>
                  <a:lnTo>
                    <a:pt x="749300" y="347980"/>
                  </a:lnTo>
                  <a:lnTo>
                    <a:pt x="748057" y="376533"/>
                  </a:lnTo>
                  <a:lnTo>
                    <a:pt x="744395" y="404450"/>
                  </a:lnTo>
                  <a:lnTo>
                    <a:pt x="738409" y="431641"/>
                  </a:lnTo>
                  <a:lnTo>
                    <a:pt x="730197" y="458017"/>
                  </a:lnTo>
                  <a:lnTo>
                    <a:pt x="719853" y="483489"/>
                  </a:lnTo>
                  <a:lnTo>
                    <a:pt x="707476" y="507965"/>
                  </a:lnTo>
                  <a:lnTo>
                    <a:pt x="693161" y="531358"/>
                  </a:lnTo>
                  <a:lnTo>
                    <a:pt x="677005" y="553577"/>
                  </a:lnTo>
                  <a:lnTo>
                    <a:pt x="659104" y="574534"/>
                  </a:lnTo>
                  <a:lnTo>
                    <a:pt x="639556" y="594137"/>
                  </a:lnTo>
                  <a:lnTo>
                    <a:pt x="618455" y="612299"/>
                  </a:lnTo>
                  <a:lnTo>
                    <a:pt x="595900" y="628929"/>
                  </a:lnTo>
                  <a:lnTo>
                    <a:pt x="571986" y="643938"/>
                  </a:lnTo>
                  <a:lnTo>
                    <a:pt x="546809" y="657236"/>
                  </a:lnTo>
                  <a:lnTo>
                    <a:pt x="520467" y="668734"/>
                  </a:lnTo>
                  <a:lnTo>
                    <a:pt x="493056" y="678342"/>
                  </a:lnTo>
                  <a:lnTo>
                    <a:pt x="464672" y="685971"/>
                  </a:lnTo>
                  <a:lnTo>
                    <a:pt x="435412" y="691531"/>
                  </a:lnTo>
                  <a:lnTo>
                    <a:pt x="405372" y="694933"/>
                  </a:lnTo>
                  <a:lnTo>
                    <a:pt x="374650" y="696087"/>
                  </a:lnTo>
                  <a:lnTo>
                    <a:pt x="343927" y="694933"/>
                  </a:lnTo>
                  <a:lnTo>
                    <a:pt x="313887" y="691531"/>
                  </a:lnTo>
                  <a:lnTo>
                    <a:pt x="284627" y="685971"/>
                  </a:lnTo>
                  <a:lnTo>
                    <a:pt x="256243" y="678342"/>
                  </a:lnTo>
                  <a:lnTo>
                    <a:pt x="228832" y="668734"/>
                  </a:lnTo>
                  <a:lnTo>
                    <a:pt x="202490" y="657236"/>
                  </a:lnTo>
                  <a:lnTo>
                    <a:pt x="177313" y="643938"/>
                  </a:lnTo>
                  <a:lnTo>
                    <a:pt x="153399" y="628929"/>
                  </a:lnTo>
                  <a:lnTo>
                    <a:pt x="130844" y="612299"/>
                  </a:lnTo>
                  <a:lnTo>
                    <a:pt x="109743" y="594137"/>
                  </a:lnTo>
                  <a:lnTo>
                    <a:pt x="90195" y="574534"/>
                  </a:lnTo>
                  <a:lnTo>
                    <a:pt x="72294" y="553577"/>
                  </a:lnTo>
                  <a:lnTo>
                    <a:pt x="56138" y="531358"/>
                  </a:lnTo>
                  <a:lnTo>
                    <a:pt x="41823" y="507965"/>
                  </a:lnTo>
                  <a:lnTo>
                    <a:pt x="29446" y="483488"/>
                  </a:lnTo>
                  <a:lnTo>
                    <a:pt x="19102" y="458017"/>
                  </a:lnTo>
                  <a:lnTo>
                    <a:pt x="10890" y="431641"/>
                  </a:lnTo>
                  <a:lnTo>
                    <a:pt x="4904" y="404450"/>
                  </a:lnTo>
                  <a:lnTo>
                    <a:pt x="1242" y="376533"/>
                  </a:lnTo>
                  <a:lnTo>
                    <a:pt x="0" y="347980"/>
                  </a:lnTo>
                  <a:close/>
                </a:path>
              </a:pathLst>
            </a:custGeom>
            <a:noFill/>
            <a:ln w="476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01" name="object 161"/>
            <p:cNvSpPr>
              <a:spLocks/>
            </p:cNvSpPr>
            <p:nvPr/>
          </p:nvSpPr>
          <p:spPr bwMode="auto">
            <a:xfrm>
              <a:off x="727" y="1956"/>
              <a:ext cx="899" cy="850"/>
            </a:xfrm>
            <a:custGeom>
              <a:avLst/>
              <a:gdLst>
                <a:gd name="T0" fmla="*/ 0 w 700913"/>
                <a:gd name="T1" fmla="*/ 0 h 654939"/>
                <a:gd name="T2" fmla="*/ 0 w 700913"/>
                <a:gd name="T3" fmla="*/ 0 h 654939"/>
                <a:gd name="T4" fmla="*/ 0 w 700913"/>
                <a:gd name="T5" fmla="*/ 0 h 654939"/>
                <a:gd name="T6" fmla="*/ 0 w 700913"/>
                <a:gd name="T7" fmla="*/ 0 h 654939"/>
                <a:gd name="T8" fmla="*/ 0 w 700913"/>
                <a:gd name="T9" fmla="*/ 0 h 654939"/>
                <a:gd name="T10" fmla="*/ 0 w 700913"/>
                <a:gd name="T11" fmla="*/ 0 h 654939"/>
                <a:gd name="T12" fmla="*/ 0 w 700913"/>
                <a:gd name="T13" fmla="*/ 0 h 654939"/>
                <a:gd name="T14" fmla="*/ 0 w 700913"/>
                <a:gd name="T15" fmla="*/ 0 h 654939"/>
                <a:gd name="T16" fmla="*/ 0 w 700913"/>
                <a:gd name="T17" fmla="*/ 0 h 654939"/>
                <a:gd name="T18" fmla="*/ 0 w 700913"/>
                <a:gd name="T19" fmla="*/ 0 h 654939"/>
                <a:gd name="T20" fmla="*/ 0 w 700913"/>
                <a:gd name="T21" fmla="*/ 0 h 654939"/>
                <a:gd name="T22" fmla="*/ 0 w 700913"/>
                <a:gd name="T23" fmla="*/ 0 h 654939"/>
                <a:gd name="T24" fmla="*/ 0 w 700913"/>
                <a:gd name="T25" fmla="*/ 0 h 654939"/>
                <a:gd name="T26" fmla="*/ 0 w 700913"/>
                <a:gd name="T27" fmla="*/ 0 h 654939"/>
                <a:gd name="T28" fmla="*/ 0 w 700913"/>
                <a:gd name="T29" fmla="*/ 0 h 654939"/>
                <a:gd name="T30" fmla="*/ 0 w 700913"/>
                <a:gd name="T31" fmla="*/ 0 h 654939"/>
                <a:gd name="T32" fmla="*/ 0 w 700913"/>
                <a:gd name="T33" fmla="*/ 0 h 654939"/>
                <a:gd name="T34" fmla="*/ 0 w 700913"/>
                <a:gd name="T35" fmla="*/ 0 h 654939"/>
                <a:gd name="T36" fmla="*/ 0 w 700913"/>
                <a:gd name="T37" fmla="*/ 0 h 654939"/>
                <a:gd name="T38" fmla="*/ 0 w 700913"/>
                <a:gd name="T39" fmla="*/ 0 h 654939"/>
                <a:gd name="T40" fmla="*/ 0 w 700913"/>
                <a:gd name="T41" fmla="*/ 0 h 654939"/>
                <a:gd name="T42" fmla="*/ 0 w 700913"/>
                <a:gd name="T43" fmla="*/ 0 h 654939"/>
                <a:gd name="T44" fmla="*/ 0 w 700913"/>
                <a:gd name="T45" fmla="*/ 0 h 654939"/>
                <a:gd name="T46" fmla="*/ 0 w 700913"/>
                <a:gd name="T47" fmla="*/ 0 h 654939"/>
                <a:gd name="T48" fmla="*/ 0 w 700913"/>
                <a:gd name="T49" fmla="*/ 0 h 654939"/>
                <a:gd name="T50" fmla="*/ 0 w 700913"/>
                <a:gd name="T51" fmla="*/ 0 h 654939"/>
                <a:gd name="T52" fmla="*/ 0 w 700913"/>
                <a:gd name="T53" fmla="*/ 0 h 654939"/>
                <a:gd name="T54" fmla="*/ 0 w 700913"/>
                <a:gd name="T55" fmla="*/ 0 h 654939"/>
                <a:gd name="T56" fmla="*/ 0 w 700913"/>
                <a:gd name="T57" fmla="*/ 0 h 654939"/>
                <a:gd name="T58" fmla="*/ 0 w 700913"/>
                <a:gd name="T59" fmla="*/ 0 h 654939"/>
                <a:gd name="T60" fmla="*/ 0 w 700913"/>
                <a:gd name="T61" fmla="*/ 0 h 654939"/>
                <a:gd name="T62" fmla="*/ 0 w 700913"/>
                <a:gd name="T63" fmla="*/ 0 h 654939"/>
                <a:gd name="T64" fmla="*/ 0 w 700913"/>
                <a:gd name="T65" fmla="*/ 0 h 654939"/>
                <a:gd name="T66" fmla="*/ 0 w 700913"/>
                <a:gd name="T67" fmla="*/ 0 h 654939"/>
                <a:gd name="T68" fmla="*/ 0 w 700913"/>
                <a:gd name="T69" fmla="*/ 0 h 654939"/>
                <a:gd name="T70" fmla="*/ 0 w 700913"/>
                <a:gd name="T71" fmla="*/ 0 h 654939"/>
                <a:gd name="T72" fmla="*/ 0 w 700913"/>
                <a:gd name="T73" fmla="*/ 0 h 654939"/>
                <a:gd name="T74" fmla="*/ 0 w 700913"/>
                <a:gd name="T75" fmla="*/ 0 h 654939"/>
                <a:gd name="T76" fmla="*/ 0 w 700913"/>
                <a:gd name="T77" fmla="*/ 0 h 654939"/>
                <a:gd name="T78" fmla="*/ 0 w 700913"/>
                <a:gd name="T79" fmla="*/ 0 h 6549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00913" h="654939">
                  <a:moveTo>
                    <a:pt x="0" y="327406"/>
                  </a:moveTo>
                  <a:lnTo>
                    <a:pt x="1161" y="354262"/>
                  </a:lnTo>
                  <a:lnTo>
                    <a:pt x="4585" y="380522"/>
                  </a:lnTo>
                  <a:lnTo>
                    <a:pt x="10181" y="406101"/>
                  </a:lnTo>
                  <a:lnTo>
                    <a:pt x="17860" y="430915"/>
                  </a:lnTo>
                  <a:lnTo>
                    <a:pt x="27531" y="454878"/>
                  </a:lnTo>
                  <a:lnTo>
                    <a:pt x="39104" y="477907"/>
                  </a:lnTo>
                  <a:lnTo>
                    <a:pt x="52489" y="499917"/>
                  </a:lnTo>
                  <a:lnTo>
                    <a:pt x="67596" y="520823"/>
                  </a:lnTo>
                  <a:lnTo>
                    <a:pt x="84335" y="540543"/>
                  </a:lnTo>
                  <a:lnTo>
                    <a:pt x="102615" y="558990"/>
                  </a:lnTo>
                  <a:lnTo>
                    <a:pt x="122348" y="576081"/>
                  </a:lnTo>
                  <a:lnTo>
                    <a:pt x="143441" y="591731"/>
                  </a:lnTo>
                  <a:lnTo>
                    <a:pt x="165807" y="605856"/>
                  </a:lnTo>
                  <a:lnTo>
                    <a:pt x="189353" y="618372"/>
                  </a:lnTo>
                  <a:lnTo>
                    <a:pt x="213991" y="629193"/>
                  </a:lnTo>
                  <a:lnTo>
                    <a:pt x="239629" y="638236"/>
                  </a:lnTo>
                  <a:lnTo>
                    <a:pt x="266179" y="645417"/>
                  </a:lnTo>
                  <a:lnTo>
                    <a:pt x="293549" y="650650"/>
                  </a:lnTo>
                  <a:lnTo>
                    <a:pt x="321651" y="653852"/>
                  </a:lnTo>
                  <a:lnTo>
                    <a:pt x="350393" y="654939"/>
                  </a:lnTo>
                  <a:lnTo>
                    <a:pt x="379135" y="653852"/>
                  </a:lnTo>
                  <a:lnTo>
                    <a:pt x="407239" y="650650"/>
                  </a:lnTo>
                  <a:lnTo>
                    <a:pt x="434614" y="645417"/>
                  </a:lnTo>
                  <a:lnTo>
                    <a:pt x="461169" y="638236"/>
                  </a:lnTo>
                  <a:lnTo>
                    <a:pt x="486814" y="629193"/>
                  </a:lnTo>
                  <a:lnTo>
                    <a:pt x="511459" y="618372"/>
                  </a:lnTo>
                  <a:lnTo>
                    <a:pt x="535014" y="605856"/>
                  </a:lnTo>
                  <a:lnTo>
                    <a:pt x="557388" y="591731"/>
                  </a:lnTo>
                  <a:lnTo>
                    <a:pt x="578491" y="576081"/>
                  </a:lnTo>
                  <a:lnTo>
                    <a:pt x="598233" y="558990"/>
                  </a:lnTo>
                  <a:lnTo>
                    <a:pt x="616523" y="540543"/>
                  </a:lnTo>
                  <a:lnTo>
                    <a:pt x="633271" y="520823"/>
                  </a:lnTo>
                  <a:lnTo>
                    <a:pt x="648387" y="499917"/>
                  </a:lnTo>
                  <a:lnTo>
                    <a:pt x="661781" y="477907"/>
                  </a:lnTo>
                  <a:lnTo>
                    <a:pt x="673361" y="454878"/>
                  </a:lnTo>
                  <a:lnTo>
                    <a:pt x="683039" y="430915"/>
                  </a:lnTo>
                  <a:lnTo>
                    <a:pt x="690723" y="406101"/>
                  </a:lnTo>
                  <a:lnTo>
                    <a:pt x="696324" y="380522"/>
                  </a:lnTo>
                  <a:lnTo>
                    <a:pt x="699750" y="354262"/>
                  </a:lnTo>
                  <a:lnTo>
                    <a:pt x="700913" y="327406"/>
                  </a:lnTo>
                  <a:lnTo>
                    <a:pt x="699750" y="300567"/>
                  </a:lnTo>
                  <a:lnTo>
                    <a:pt x="696324" y="274323"/>
                  </a:lnTo>
                  <a:lnTo>
                    <a:pt x="690723" y="248759"/>
                  </a:lnTo>
                  <a:lnTo>
                    <a:pt x="683039" y="223958"/>
                  </a:lnTo>
                  <a:lnTo>
                    <a:pt x="673361" y="200007"/>
                  </a:lnTo>
                  <a:lnTo>
                    <a:pt x="661781" y="176988"/>
                  </a:lnTo>
                  <a:lnTo>
                    <a:pt x="648387" y="154987"/>
                  </a:lnTo>
                  <a:lnTo>
                    <a:pt x="633271" y="134087"/>
                  </a:lnTo>
                  <a:lnTo>
                    <a:pt x="616523" y="114374"/>
                  </a:lnTo>
                  <a:lnTo>
                    <a:pt x="598233" y="95932"/>
                  </a:lnTo>
                  <a:lnTo>
                    <a:pt x="578491" y="78845"/>
                  </a:lnTo>
                  <a:lnTo>
                    <a:pt x="557388" y="63199"/>
                  </a:lnTo>
                  <a:lnTo>
                    <a:pt x="535014" y="49076"/>
                  </a:lnTo>
                  <a:lnTo>
                    <a:pt x="511459" y="36563"/>
                  </a:lnTo>
                  <a:lnTo>
                    <a:pt x="486814" y="25743"/>
                  </a:lnTo>
                  <a:lnTo>
                    <a:pt x="461169" y="16701"/>
                  </a:lnTo>
                  <a:lnTo>
                    <a:pt x="434614" y="9521"/>
                  </a:lnTo>
                  <a:lnTo>
                    <a:pt x="407239" y="4287"/>
                  </a:lnTo>
                  <a:lnTo>
                    <a:pt x="379135" y="1086"/>
                  </a:lnTo>
                  <a:lnTo>
                    <a:pt x="350393" y="0"/>
                  </a:lnTo>
                  <a:lnTo>
                    <a:pt x="321651" y="1086"/>
                  </a:lnTo>
                  <a:lnTo>
                    <a:pt x="293549" y="4287"/>
                  </a:lnTo>
                  <a:lnTo>
                    <a:pt x="266179" y="9521"/>
                  </a:lnTo>
                  <a:lnTo>
                    <a:pt x="239629" y="16701"/>
                  </a:lnTo>
                  <a:lnTo>
                    <a:pt x="213991" y="25743"/>
                  </a:lnTo>
                  <a:lnTo>
                    <a:pt x="189353" y="36563"/>
                  </a:lnTo>
                  <a:lnTo>
                    <a:pt x="165807" y="49076"/>
                  </a:lnTo>
                  <a:lnTo>
                    <a:pt x="143441" y="63199"/>
                  </a:lnTo>
                  <a:lnTo>
                    <a:pt x="122348" y="78845"/>
                  </a:lnTo>
                  <a:lnTo>
                    <a:pt x="102615" y="95932"/>
                  </a:lnTo>
                  <a:lnTo>
                    <a:pt x="84335" y="114374"/>
                  </a:lnTo>
                  <a:lnTo>
                    <a:pt x="67596" y="134087"/>
                  </a:lnTo>
                  <a:lnTo>
                    <a:pt x="52489" y="154987"/>
                  </a:lnTo>
                  <a:lnTo>
                    <a:pt x="39104" y="176988"/>
                  </a:lnTo>
                  <a:lnTo>
                    <a:pt x="27531" y="200007"/>
                  </a:lnTo>
                  <a:lnTo>
                    <a:pt x="17860" y="223958"/>
                  </a:lnTo>
                  <a:lnTo>
                    <a:pt x="10181" y="248759"/>
                  </a:lnTo>
                  <a:lnTo>
                    <a:pt x="4585" y="274323"/>
                  </a:lnTo>
                  <a:lnTo>
                    <a:pt x="1161" y="300567"/>
                  </a:lnTo>
                  <a:lnTo>
                    <a:pt x="0" y="3274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02" name="object 162"/>
            <p:cNvSpPr>
              <a:spLocks/>
            </p:cNvSpPr>
            <p:nvPr/>
          </p:nvSpPr>
          <p:spPr bwMode="auto">
            <a:xfrm>
              <a:off x="727" y="1956"/>
              <a:ext cx="899" cy="850"/>
            </a:xfrm>
            <a:custGeom>
              <a:avLst/>
              <a:gdLst>
                <a:gd name="T0" fmla="*/ 0 w 700913"/>
                <a:gd name="T1" fmla="*/ 0 h 654939"/>
                <a:gd name="T2" fmla="*/ 0 w 700913"/>
                <a:gd name="T3" fmla="*/ 0 h 654939"/>
                <a:gd name="T4" fmla="*/ 0 w 700913"/>
                <a:gd name="T5" fmla="*/ 0 h 654939"/>
                <a:gd name="T6" fmla="*/ 0 w 700913"/>
                <a:gd name="T7" fmla="*/ 0 h 654939"/>
                <a:gd name="T8" fmla="*/ 0 w 700913"/>
                <a:gd name="T9" fmla="*/ 0 h 654939"/>
                <a:gd name="T10" fmla="*/ 0 w 700913"/>
                <a:gd name="T11" fmla="*/ 0 h 654939"/>
                <a:gd name="T12" fmla="*/ 0 w 700913"/>
                <a:gd name="T13" fmla="*/ 0 h 654939"/>
                <a:gd name="T14" fmla="*/ 0 w 700913"/>
                <a:gd name="T15" fmla="*/ 0 h 654939"/>
                <a:gd name="T16" fmla="*/ 0 w 700913"/>
                <a:gd name="T17" fmla="*/ 0 h 654939"/>
                <a:gd name="T18" fmla="*/ 0 w 700913"/>
                <a:gd name="T19" fmla="*/ 0 h 654939"/>
                <a:gd name="T20" fmla="*/ 0 w 700913"/>
                <a:gd name="T21" fmla="*/ 0 h 654939"/>
                <a:gd name="T22" fmla="*/ 0 w 700913"/>
                <a:gd name="T23" fmla="*/ 0 h 654939"/>
                <a:gd name="T24" fmla="*/ 0 w 700913"/>
                <a:gd name="T25" fmla="*/ 0 h 654939"/>
                <a:gd name="T26" fmla="*/ 0 w 700913"/>
                <a:gd name="T27" fmla="*/ 0 h 654939"/>
                <a:gd name="T28" fmla="*/ 0 w 700913"/>
                <a:gd name="T29" fmla="*/ 0 h 654939"/>
                <a:gd name="T30" fmla="*/ 0 w 700913"/>
                <a:gd name="T31" fmla="*/ 0 h 654939"/>
                <a:gd name="T32" fmla="*/ 0 w 700913"/>
                <a:gd name="T33" fmla="*/ 0 h 654939"/>
                <a:gd name="T34" fmla="*/ 0 w 700913"/>
                <a:gd name="T35" fmla="*/ 0 h 654939"/>
                <a:gd name="T36" fmla="*/ 0 w 700913"/>
                <a:gd name="T37" fmla="*/ 0 h 654939"/>
                <a:gd name="T38" fmla="*/ 0 w 700913"/>
                <a:gd name="T39" fmla="*/ 0 h 654939"/>
                <a:gd name="T40" fmla="*/ 0 w 700913"/>
                <a:gd name="T41" fmla="*/ 0 h 654939"/>
                <a:gd name="T42" fmla="*/ 0 w 700913"/>
                <a:gd name="T43" fmla="*/ 0 h 654939"/>
                <a:gd name="T44" fmla="*/ 0 w 700913"/>
                <a:gd name="T45" fmla="*/ 0 h 654939"/>
                <a:gd name="T46" fmla="*/ 0 w 700913"/>
                <a:gd name="T47" fmla="*/ 0 h 654939"/>
                <a:gd name="T48" fmla="*/ 0 w 700913"/>
                <a:gd name="T49" fmla="*/ 0 h 654939"/>
                <a:gd name="T50" fmla="*/ 0 w 700913"/>
                <a:gd name="T51" fmla="*/ 0 h 654939"/>
                <a:gd name="T52" fmla="*/ 0 w 700913"/>
                <a:gd name="T53" fmla="*/ 0 h 654939"/>
                <a:gd name="T54" fmla="*/ 0 w 700913"/>
                <a:gd name="T55" fmla="*/ 0 h 654939"/>
                <a:gd name="T56" fmla="*/ 0 w 700913"/>
                <a:gd name="T57" fmla="*/ 0 h 654939"/>
                <a:gd name="T58" fmla="*/ 0 w 700913"/>
                <a:gd name="T59" fmla="*/ 0 h 654939"/>
                <a:gd name="T60" fmla="*/ 0 w 700913"/>
                <a:gd name="T61" fmla="*/ 0 h 654939"/>
                <a:gd name="T62" fmla="*/ 0 w 700913"/>
                <a:gd name="T63" fmla="*/ 0 h 654939"/>
                <a:gd name="T64" fmla="*/ 0 w 700913"/>
                <a:gd name="T65" fmla="*/ 0 h 654939"/>
                <a:gd name="T66" fmla="*/ 0 w 700913"/>
                <a:gd name="T67" fmla="*/ 0 h 654939"/>
                <a:gd name="T68" fmla="*/ 0 w 700913"/>
                <a:gd name="T69" fmla="*/ 0 h 654939"/>
                <a:gd name="T70" fmla="*/ 0 w 700913"/>
                <a:gd name="T71" fmla="*/ 0 h 654939"/>
                <a:gd name="T72" fmla="*/ 0 w 700913"/>
                <a:gd name="T73" fmla="*/ 0 h 654939"/>
                <a:gd name="T74" fmla="*/ 0 w 700913"/>
                <a:gd name="T75" fmla="*/ 0 h 654939"/>
                <a:gd name="T76" fmla="*/ 0 w 700913"/>
                <a:gd name="T77" fmla="*/ 0 h 654939"/>
                <a:gd name="T78" fmla="*/ 0 w 700913"/>
                <a:gd name="T79" fmla="*/ 0 h 6549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00913" h="654939">
                  <a:moveTo>
                    <a:pt x="0" y="327406"/>
                  </a:moveTo>
                  <a:lnTo>
                    <a:pt x="1161" y="300567"/>
                  </a:lnTo>
                  <a:lnTo>
                    <a:pt x="4585" y="274323"/>
                  </a:lnTo>
                  <a:lnTo>
                    <a:pt x="10181" y="248759"/>
                  </a:lnTo>
                  <a:lnTo>
                    <a:pt x="17860" y="223958"/>
                  </a:lnTo>
                  <a:lnTo>
                    <a:pt x="27531" y="200007"/>
                  </a:lnTo>
                  <a:lnTo>
                    <a:pt x="39104" y="176988"/>
                  </a:lnTo>
                  <a:lnTo>
                    <a:pt x="52489" y="154987"/>
                  </a:lnTo>
                  <a:lnTo>
                    <a:pt x="67596" y="134087"/>
                  </a:lnTo>
                  <a:lnTo>
                    <a:pt x="84335" y="114374"/>
                  </a:lnTo>
                  <a:lnTo>
                    <a:pt x="102615" y="95932"/>
                  </a:lnTo>
                  <a:lnTo>
                    <a:pt x="122348" y="78845"/>
                  </a:lnTo>
                  <a:lnTo>
                    <a:pt x="143441" y="63199"/>
                  </a:lnTo>
                  <a:lnTo>
                    <a:pt x="165807" y="49076"/>
                  </a:lnTo>
                  <a:lnTo>
                    <a:pt x="189353" y="36563"/>
                  </a:lnTo>
                  <a:lnTo>
                    <a:pt x="213991" y="25743"/>
                  </a:lnTo>
                  <a:lnTo>
                    <a:pt x="239629" y="16701"/>
                  </a:lnTo>
                  <a:lnTo>
                    <a:pt x="266179" y="9521"/>
                  </a:lnTo>
                  <a:lnTo>
                    <a:pt x="293549" y="4287"/>
                  </a:lnTo>
                  <a:lnTo>
                    <a:pt x="321651" y="1086"/>
                  </a:lnTo>
                  <a:lnTo>
                    <a:pt x="350393" y="0"/>
                  </a:lnTo>
                  <a:lnTo>
                    <a:pt x="379135" y="1086"/>
                  </a:lnTo>
                  <a:lnTo>
                    <a:pt x="407239" y="4287"/>
                  </a:lnTo>
                  <a:lnTo>
                    <a:pt x="434614" y="9521"/>
                  </a:lnTo>
                  <a:lnTo>
                    <a:pt x="461169" y="16701"/>
                  </a:lnTo>
                  <a:lnTo>
                    <a:pt x="486814" y="25743"/>
                  </a:lnTo>
                  <a:lnTo>
                    <a:pt x="511459" y="36563"/>
                  </a:lnTo>
                  <a:lnTo>
                    <a:pt x="535014" y="49076"/>
                  </a:lnTo>
                  <a:lnTo>
                    <a:pt x="557388" y="63199"/>
                  </a:lnTo>
                  <a:lnTo>
                    <a:pt x="578491" y="78845"/>
                  </a:lnTo>
                  <a:lnTo>
                    <a:pt x="598233" y="95932"/>
                  </a:lnTo>
                  <a:lnTo>
                    <a:pt x="616523" y="114374"/>
                  </a:lnTo>
                  <a:lnTo>
                    <a:pt x="633271" y="134087"/>
                  </a:lnTo>
                  <a:lnTo>
                    <a:pt x="648387" y="154987"/>
                  </a:lnTo>
                  <a:lnTo>
                    <a:pt x="661781" y="176988"/>
                  </a:lnTo>
                  <a:lnTo>
                    <a:pt x="673361" y="200007"/>
                  </a:lnTo>
                  <a:lnTo>
                    <a:pt x="683039" y="223958"/>
                  </a:lnTo>
                  <a:lnTo>
                    <a:pt x="690723" y="248759"/>
                  </a:lnTo>
                  <a:lnTo>
                    <a:pt x="696324" y="274323"/>
                  </a:lnTo>
                  <a:lnTo>
                    <a:pt x="699750" y="300567"/>
                  </a:lnTo>
                  <a:lnTo>
                    <a:pt x="700913" y="327406"/>
                  </a:lnTo>
                  <a:lnTo>
                    <a:pt x="699750" y="354262"/>
                  </a:lnTo>
                  <a:lnTo>
                    <a:pt x="696324" y="380522"/>
                  </a:lnTo>
                  <a:lnTo>
                    <a:pt x="690723" y="406101"/>
                  </a:lnTo>
                  <a:lnTo>
                    <a:pt x="683039" y="430915"/>
                  </a:lnTo>
                  <a:lnTo>
                    <a:pt x="673361" y="454878"/>
                  </a:lnTo>
                  <a:lnTo>
                    <a:pt x="661781" y="477907"/>
                  </a:lnTo>
                  <a:lnTo>
                    <a:pt x="648387" y="499917"/>
                  </a:lnTo>
                  <a:lnTo>
                    <a:pt x="633271" y="520823"/>
                  </a:lnTo>
                  <a:lnTo>
                    <a:pt x="616523" y="540543"/>
                  </a:lnTo>
                  <a:lnTo>
                    <a:pt x="598233" y="558990"/>
                  </a:lnTo>
                  <a:lnTo>
                    <a:pt x="578491" y="576081"/>
                  </a:lnTo>
                  <a:lnTo>
                    <a:pt x="557388" y="591731"/>
                  </a:lnTo>
                  <a:lnTo>
                    <a:pt x="535014" y="605856"/>
                  </a:lnTo>
                  <a:lnTo>
                    <a:pt x="511459" y="618372"/>
                  </a:lnTo>
                  <a:lnTo>
                    <a:pt x="486814" y="629193"/>
                  </a:lnTo>
                  <a:lnTo>
                    <a:pt x="461169" y="638236"/>
                  </a:lnTo>
                  <a:lnTo>
                    <a:pt x="434614" y="645417"/>
                  </a:lnTo>
                  <a:lnTo>
                    <a:pt x="407239" y="650650"/>
                  </a:lnTo>
                  <a:lnTo>
                    <a:pt x="379135" y="653852"/>
                  </a:lnTo>
                  <a:lnTo>
                    <a:pt x="350393" y="654939"/>
                  </a:lnTo>
                  <a:lnTo>
                    <a:pt x="321651" y="653852"/>
                  </a:lnTo>
                  <a:lnTo>
                    <a:pt x="293549" y="650650"/>
                  </a:lnTo>
                  <a:lnTo>
                    <a:pt x="266179" y="645417"/>
                  </a:lnTo>
                  <a:lnTo>
                    <a:pt x="239629" y="638236"/>
                  </a:lnTo>
                  <a:lnTo>
                    <a:pt x="213991" y="629193"/>
                  </a:lnTo>
                  <a:lnTo>
                    <a:pt x="189353" y="618372"/>
                  </a:lnTo>
                  <a:lnTo>
                    <a:pt x="165807" y="605856"/>
                  </a:lnTo>
                  <a:lnTo>
                    <a:pt x="143441" y="591731"/>
                  </a:lnTo>
                  <a:lnTo>
                    <a:pt x="122348" y="576081"/>
                  </a:lnTo>
                  <a:lnTo>
                    <a:pt x="102615" y="558990"/>
                  </a:lnTo>
                  <a:lnTo>
                    <a:pt x="84335" y="540543"/>
                  </a:lnTo>
                  <a:lnTo>
                    <a:pt x="67596" y="520823"/>
                  </a:lnTo>
                  <a:lnTo>
                    <a:pt x="52489" y="499917"/>
                  </a:lnTo>
                  <a:lnTo>
                    <a:pt x="39104" y="477907"/>
                  </a:lnTo>
                  <a:lnTo>
                    <a:pt x="27531" y="454878"/>
                  </a:lnTo>
                  <a:lnTo>
                    <a:pt x="17860" y="430915"/>
                  </a:lnTo>
                  <a:lnTo>
                    <a:pt x="10181" y="406101"/>
                  </a:lnTo>
                  <a:lnTo>
                    <a:pt x="4585" y="380522"/>
                  </a:lnTo>
                  <a:lnTo>
                    <a:pt x="1161" y="354262"/>
                  </a:lnTo>
                  <a:lnTo>
                    <a:pt x="0" y="327406"/>
                  </a:lnTo>
                  <a:close/>
                </a:path>
              </a:pathLst>
            </a:custGeom>
            <a:noFill/>
            <a:ln w="476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03" name="object 163"/>
            <p:cNvSpPr>
              <a:spLocks/>
            </p:cNvSpPr>
            <p:nvPr/>
          </p:nvSpPr>
          <p:spPr bwMode="auto">
            <a:xfrm>
              <a:off x="788" y="2005"/>
              <a:ext cx="777" cy="752"/>
            </a:xfrm>
            <a:custGeom>
              <a:avLst/>
              <a:gdLst>
                <a:gd name="T0" fmla="*/ 0 w 606425"/>
                <a:gd name="T1" fmla="*/ 0 h 575437"/>
                <a:gd name="T2" fmla="*/ 0 w 606425"/>
                <a:gd name="T3" fmla="*/ 0 h 575437"/>
                <a:gd name="T4" fmla="*/ 0 w 606425"/>
                <a:gd name="T5" fmla="*/ 0 h 575437"/>
                <a:gd name="T6" fmla="*/ 0 w 606425"/>
                <a:gd name="T7" fmla="*/ 0 h 575437"/>
                <a:gd name="T8" fmla="*/ 0 w 606425"/>
                <a:gd name="T9" fmla="*/ 0 h 575437"/>
                <a:gd name="T10" fmla="*/ 0 w 606425"/>
                <a:gd name="T11" fmla="*/ 0 h 575437"/>
                <a:gd name="T12" fmla="*/ 0 w 606425"/>
                <a:gd name="T13" fmla="*/ 0 h 575437"/>
                <a:gd name="T14" fmla="*/ 0 w 606425"/>
                <a:gd name="T15" fmla="*/ 0 h 575437"/>
                <a:gd name="T16" fmla="*/ 0 w 606425"/>
                <a:gd name="T17" fmla="*/ 0 h 575437"/>
                <a:gd name="T18" fmla="*/ 0 w 606425"/>
                <a:gd name="T19" fmla="*/ 0 h 575437"/>
                <a:gd name="T20" fmla="*/ 0 w 606425"/>
                <a:gd name="T21" fmla="*/ 0 h 575437"/>
                <a:gd name="T22" fmla="*/ 0 w 606425"/>
                <a:gd name="T23" fmla="*/ 0 h 575437"/>
                <a:gd name="T24" fmla="*/ 0 w 606425"/>
                <a:gd name="T25" fmla="*/ 0 h 575437"/>
                <a:gd name="T26" fmla="*/ 0 w 606425"/>
                <a:gd name="T27" fmla="*/ 0 h 575437"/>
                <a:gd name="T28" fmla="*/ 0 w 606425"/>
                <a:gd name="T29" fmla="*/ 0 h 575437"/>
                <a:gd name="T30" fmla="*/ 0 w 606425"/>
                <a:gd name="T31" fmla="*/ 0 h 575437"/>
                <a:gd name="T32" fmla="*/ 0 w 606425"/>
                <a:gd name="T33" fmla="*/ 0 h 575437"/>
                <a:gd name="T34" fmla="*/ 0 w 606425"/>
                <a:gd name="T35" fmla="*/ 0 h 575437"/>
                <a:gd name="T36" fmla="*/ 0 w 606425"/>
                <a:gd name="T37" fmla="*/ 0 h 575437"/>
                <a:gd name="T38" fmla="*/ 0 w 606425"/>
                <a:gd name="T39" fmla="*/ 0 h 575437"/>
                <a:gd name="T40" fmla="*/ 0 w 606425"/>
                <a:gd name="T41" fmla="*/ 0 h 575437"/>
                <a:gd name="T42" fmla="*/ 0 w 606425"/>
                <a:gd name="T43" fmla="*/ 0 h 575437"/>
                <a:gd name="T44" fmla="*/ 0 w 606425"/>
                <a:gd name="T45" fmla="*/ 0 h 575437"/>
                <a:gd name="T46" fmla="*/ 0 w 606425"/>
                <a:gd name="T47" fmla="*/ 0 h 575437"/>
                <a:gd name="T48" fmla="*/ 0 w 606425"/>
                <a:gd name="T49" fmla="*/ 0 h 575437"/>
                <a:gd name="T50" fmla="*/ 0 w 606425"/>
                <a:gd name="T51" fmla="*/ 0 h 575437"/>
                <a:gd name="T52" fmla="*/ 0 w 606425"/>
                <a:gd name="T53" fmla="*/ 0 h 575437"/>
                <a:gd name="T54" fmla="*/ 0 w 606425"/>
                <a:gd name="T55" fmla="*/ 0 h 575437"/>
                <a:gd name="T56" fmla="*/ 0 w 606425"/>
                <a:gd name="T57" fmla="*/ 0 h 575437"/>
                <a:gd name="T58" fmla="*/ 0 w 606425"/>
                <a:gd name="T59" fmla="*/ 0 h 575437"/>
                <a:gd name="T60" fmla="*/ 0 w 606425"/>
                <a:gd name="T61" fmla="*/ 0 h 575437"/>
                <a:gd name="T62" fmla="*/ 0 w 606425"/>
                <a:gd name="T63" fmla="*/ 0 h 575437"/>
                <a:gd name="T64" fmla="*/ 0 w 606425"/>
                <a:gd name="T65" fmla="*/ 0 h 575437"/>
                <a:gd name="T66" fmla="*/ 0 w 606425"/>
                <a:gd name="T67" fmla="*/ 0 h 575437"/>
                <a:gd name="T68" fmla="*/ 0 w 606425"/>
                <a:gd name="T69" fmla="*/ 0 h 575437"/>
                <a:gd name="T70" fmla="*/ 0 w 606425"/>
                <a:gd name="T71" fmla="*/ 0 h 575437"/>
                <a:gd name="T72" fmla="*/ 0 w 606425"/>
                <a:gd name="T73" fmla="*/ 0 h 575437"/>
                <a:gd name="T74" fmla="*/ 0 w 606425"/>
                <a:gd name="T75" fmla="*/ 0 h 575437"/>
                <a:gd name="T76" fmla="*/ 0 w 606425"/>
                <a:gd name="T77" fmla="*/ 0 h 575437"/>
                <a:gd name="T78" fmla="*/ 0 w 606425"/>
                <a:gd name="T79" fmla="*/ 0 h 57543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06425" h="575437">
                  <a:moveTo>
                    <a:pt x="0" y="287655"/>
                  </a:moveTo>
                  <a:lnTo>
                    <a:pt x="1005" y="311266"/>
                  </a:lnTo>
                  <a:lnTo>
                    <a:pt x="3968" y="334350"/>
                  </a:lnTo>
                  <a:lnTo>
                    <a:pt x="8812" y="356833"/>
                  </a:lnTo>
                  <a:lnTo>
                    <a:pt x="15458" y="378641"/>
                  </a:lnTo>
                  <a:lnTo>
                    <a:pt x="23828" y="399700"/>
                  </a:lnTo>
                  <a:lnTo>
                    <a:pt x="33844" y="419936"/>
                  </a:lnTo>
                  <a:lnTo>
                    <a:pt x="45427" y="439275"/>
                  </a:lnTo>
                  <a:lnTo>
                    <a:pt x="58501" y="457643"/>
                  </a:lnTo>
                  <a:lnTo>
                    <a:pt x="72986" y="474967"/>
                  </a:lnTo>
                  <a:lnTo>
                    <a:pt x="88804" y="491172"/>
                  </a:lnTo>
                  <a:lnTo>
                    <a:pt x="105878" y="506184"/>
                  </a:lnTo>
                  <a:lnTo>
                    <a:pt x="124129" y="519930"/>
                  </a:lnTo>
                  <a:lnTo>
                    <a:pt x="143480" y="532336"/>
                  </a:lnTo>
                  <a:lnTo>
                    <a:pt x="163851" y="543327"/>
                  </a:lnTo>
                  <a:lnTo>
                    <a:pt x="185166" y="552831"/>
                  </a:lnTo>
                  <a:lnTo>
                    <a:pt x="207345" y="560772"/>
                  </a:lnTo>
                  <a:lnTo>
                    <a:pt x="230311" y="567077"/>
                  </a:lnTo>
                  <a:lnTo>
                    <a:pt x="253986" y="571672"/>
                  </a:lnTo>
                  <a:lnTo>
                    <a:pt x="278291" y="574483"/>
                  </a:lnTo>
                  <a:lnTo>
                    <a:pt x="303149" y="575437"/>
                  </a:lnTo>
                  <a:lnTo>
                    <a:pt x="328024" y="574483"/>
                  </a:lnTo>
                  <a:lnTo>
                    <a:pt x="352346" y="571672"/>
                  </a:lnTo>
                  <a:lnTo>
                    <a:pt x="376035" y="567077"/>
                  </a:lnTo>
                  <a:lnTo>
                    <a:pt x="399014" y="560772"/>
                  </a:lnTo>
                  <a:lnTo>
                    <a:pt x="421205" y="552831"/>
                  </a:lnTo>
                  <a:lnTo>
                    <a:pt x="442529" y="543327"/>
                  </a:lnTo>
                  <a:lnTo>
                    <a:pt x="462909" y="532336"/>
                  </a:lnTo>
                  <a:lnTo>
                    <a:pt x="482267" y="519930"/>
                  </a:lnTo>
                  <a:lnTo>
                    <a:pt x="500525" y="506184"/>
                  </a:lnTo>
                  <a:lnTo>
                    <a:pt x="517604" y="491172"/>
                  </a:lnTo>
                  <a:lnTo>
                    <a:pt x="533427" y="474967"/>
                  </a:lnTo>
                  <a:lnTo>
                    <a:pt x="547915" y="457643"/>
                  </a:lnTo>
                  <a:lnTo>
                    <a:pt x="560991" y="439275"/>
                  </a:lnTo>
                  <a:lnTo>
                    <a:pt x="572577" y="419936"/>
                  </a:lnTo>
                  <a:lnTo>
                    <a:pt x="582594" y="399700"/>
                  </a:lnTo>
                  <a:lnTo>
                    <a:pt x="590965" y="378641"/>
                  </a:lnTo>
                  <a:lnTo>
                    <a:pt x="597612" y="356833"/>
                  </a:lnTo>
                  <a:lnTo>
                    <a:pt x="602456" y="334350"/>
                  </a:lnTo>
                  <a:lnTo>
                    <a:pt x="605419" y="311266"/>
                  </a:lnTo>
                  <a:lnTo>
                    <a:pt x="606425" y="287655"/>
                  </a:lnTo>
                  <a:lnTo>
                    <a:pt x="605419" y="264061"/>
                  </a:lnTo>
                  <a:lnTo>
                    <a:pt x="602456" y="240993"/>
                  </a:lnTo>
                  <a:lnTo>
                    <a:pt x="597612" y="218525"/>
                  </a:lnTo>
                  <a:lnTo>
                    <a:pt x="590965" y="196730"/>
                  </a:lnTo>
                  <a:lnTo>
                    <a:pt x="582594" y="175682"/>
                  </a:lnTo>
                  <a:lnTo>
                    <a:pt x="572577" y="155456"/>
                  </a:lnTo>
                  <a:lnTo>
                    <a:pt x="560991" y="136126"/>
                  </a:lnTo>
                  <a:lnTo>
                    <a:pt x="547915" y="117765"/>
                  </a:lnTo>
                  <a:lnTo>
                    <a:pt x="533427" y="100448"/>
                  </a:lnTo>
                  <a:lnTo>
                    <a:pt x="517604" y="84248"/>
                  </a:lnTo>
                  <a:lnTo>
                    <a:pt x="500525" y="69240"/>
                  </a:lnTo>
                  <a:lnTo>
                    <a:pt x="482267" y="55497"/>
                  </a:lnTo>
                  <a:lnTo>
                    <a:pt x="462909" y="43095"/>
                  </a:lnTo>
                  <a:lnTo>
                    <a:pt x="442529" y="32105"/>
                  </a:lnTo>
                  <a:lnTo>
                    <a:pt x="421205" y="22604"/>
                  </a:lnTo>
                  <a:lnTo>
                    <a:pt x="399014" y="14663"/>
                  </a:lnTo>
                  <a:lnTo>
                    <a:pt x="376035" y="8359"/>
                  </a:lnTo>
                  <a:lnTo>
                    <a:pt x="352346" y="3764"/>
                  </a:lnTo>
                  <a:lnTo>
                    <a:pt x="328024" y="953"/>
                  </a:lnTo>
                  <a:lnTo>
                    <a:pt x="303149" y="0"/>
                  </a:lnTo>
                  <a:lnTo>
                    <a:pt x="278291" y="953"/>
                  </a:lnTo>
                  <a:lnTo>
                    <a:pt x="253986" y="3764"/>
                  </a:lnTo>
                  <a:lnTo>
                    <a:pt x="230311" y="8359"/>
                  </a:lnTo>
                  <a:lnTo>
                    <a:pt x="207345" y="14663"/>
                  </a:lnTo>
                  <a:lnTo>
                    <a:pt x="185166" y="22604"/>
                  </a:lnTo>
                  <a:lnTo>
                    <a:pt x="163851" y="32105"/>
                  </a:lnTo>
                  <a:lnTo>
                    <a:pt x="143480" y="43095"/>
                  </a:lnTo>
                  <a:lnTo>
                    <a:pt x="124129" y="55497"/>
                  </a:lnTo>
                  <a:lnTo>
                    <a:pt x="105878" y="69240"/>
                  </a:lnTo>
                  <a:lnTo>
                    <a:pt x="88804" y="84248"/>
                  </a:lnTo>
                  <a:lnTo>
                    <a:pt x="72986" y="100448"/>
                  </a:lnTo>
                  <a:lnTo>
                    <a:pt x="58501" y="117765"/>
                  </a:lnTo>
                  <a:lnTo>
                    <a:pt x="45427" y="136126"/>
                  </a:lnTo>
                  <a:lnTo>
                    <a:pt x="33844" y="155456"/>
                  </a:lnTo>
                  <a:lnTo>
                    <a:pt x="23828" y="175682"/>
                  </a:lnTo>
                  <a:lnTo>
                    <a:pt x="15458" y="196730"/>
                  </a:lnTo>
                  <a:lnTo>
                    <a:pt x="8812" y="218525"/>
                  </a:lnTo>
                  <a:lnTo>
                    <a:pt x="3968" y="240993"/>
                  </a:lnTo>
                  <a:lnTo>
                    <a:pt x="1005" y="264061"/>
                  </a:lnTo>
                  <a:lnTo>
                    <a:pt x="0" y="2876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04" name="object 164"/>
            <p:cNvSpPr>
              <a:spLocks/>
            </p:cNvSpPr>
            <p:nvPr/>
          </p:nvSpPr>
          <p:spPr bwMode="auto">
            <a:xfrm>
              <a:off x="788" y="2005"/>
              <a:ext cx="777" cy="752"/>
            </a:xfrm>
            <a:custGeom>
              <a:avLst/>
              <a:gdLst>
                <a:gd name="T0" fmla="*/ 0 w 606425"/>
                <a:gd name="T1" fmla="*/ 0 h 575437"/>
                <a:gd name="T2" fmla="*/ 0 w 606425"/>
                <a:gd name="T3" fmla="*/ 0 h 575437"/>
                <a:gd name="T4" fmla="*/ 0 w 606425"/>
                <a:gd name="T5" fmla="*/ 0 h 575437"/>
                <a:gd name="T6" fmla="*/ 0 w 606425"/>
                <a:gd name="T7" fmla="*/ 0 h 575437"/>
                <a:gd name="T8" fmla="*/ 0 w 606425"/>
                <a:gd name="T9" fmla="*/ 0 h 575437"/>
                <a:gd name="T10" fmla="*/ 0 w 606425"/>
                <a:gd name="T11" fmla="*/ 0 h 575437"/>
                <a:gd name="T12" fmla="*/ 0 w 606425"/>
                <a:gd name="T13" fmla="*/ 0 h 575437"/>
                <a:gd name="T14" fmla="*/ 0 w 606425"/>
                <a:gd name="T15" fmla="*/ 0 h 575437"/>
                <a:gd name="T16" fmla="*/ 0 w 606425"/>
                <a:gd name="T17" fmla="*/ 0 h 575437"/>
                <a:gd name="T18" fmla="*/ 0 w 606425"/>
                <a:gd name="T19" fmla="*/ 0 h 575437"/>
                <a:gd name="T20" fmla="*/ 0 w 606425"/>
                <a:gd name="T21" fmla="*/ 0 h 575437"/>
                <a:gd name="T22" fmla="*/ 0 w 606425"/>
                <a:gd name="T23" fmla="*/ 0 h 575437"/>
                <a:gd name="T24" fmla="*/ 0 w 606425"/>
                <a:gd name="T25" fmla="*/ 0 h 575437"/>
                <a:gd name="T26" fmla="*/ 0 w 606425"/>
                <a:gd name="T27" fmla="*/ 0 h 575437"/>
                <a:gd name="T28" fmla="*/ 0 w 606425"/>
                <a:gd name="T29" fmla="*/ 0 h 575437"/>
                <a:gd name="T30" fmla="*/ 0 w 606425"/>
                <a:gd name="T31" fmla="*/ 0 h 575437"/>
                <a:gd name="T32" fmla="*/ 0 w 606425"/>
                <a:gd name="T33" fmla="*/ 0 h 575437"/>
                <a:gd name="T34" fmla="*/ 0 w 606425"/>
                <a:gd name="T35" fmla="*/ 0 h 575437"/>
                <a:gd name="T36" fmla="*/ 0 w 606425"/>
                <a:gd name="T37" fmla="*/ 0 h 575437"/>
                <a:gd name="T38" fmla="*/ 0 w 606425"/>
                <a:gd name="T39" fmla="*/ 0 h 575437"/>
                <a:gd name="T40" fmla="*/ 0 w 606425"/>
                <a:gd name="T41" fmla="*/ 0 h 575437"/>
                <a:gd name="T42" fmla="*/ 0 w 606425"/>
                <a:gd name="T43" fmla="*/ 0 h 575437"/>
                <a:gd name="T44" fmla="*/ 0 w 606425"/>
                <a:gd name="T45" fmla="*/ 0 h 575437"/>
                <a:gd name="T46" fmla="*/ 0 w 606425"/>
                <a:gd name="T47" fmla="*/ 0 h 575437"/>
                <a:gd name="T48" fmla="*/ 0 w 606425"/>
                <a:gd name="T49" fmla="*/ 0 h 575437"/>
                <a:gd name="T50" fmla="*/ 0 w 606425"/>
                <a:gd name="T51" fmla="*/ 0 h 575437"/>
                <a:gd name="T52" fmla="*/ 0 w 606425"/>
                <a:gd name="T53" fmla="*/ 0 h 575437"/>
                <a:gd name="T54" fmla="*/ 0 w 606425"/>
                <a:gd name="T55" fmla="*/ 0 h 575437"/>
                <a:gd name="T56" fmla="*/ 0 w 606425"/>
                <a:gd name="T57" fmla="*/ 0 h 575437"/>
                <a:gd name="T58" fmla="*/ 0 w 606425"/>
                <a:gd name="T59" fmla="*/ 0 h 575437"/>
                <a:gd name="T60" fmla="*/ 0 w 606425"/>
                <a:gd name="T61" fmla="*/ 0 h 575437"/>
                <a:gd name="T62" fmla="*/ 0 w 606425"/>
                <a:gd name="T63" fmla="*/ 0 h 575437"/>
                <a:gd name="T64" fmla="*/ 0 w 606425"/>
                <a:gd name="T65" fmla="*/ 0 h 575437"/>
                <a:gd name="T66" fmla="*/ 0 w 606425"/>
                <a:gd name="T67" fmla="*/ 0 h 575437"/>
                <a:gd name="T68" fmla="*/ 0 w 606425"/>
                <a:gd name="T69" fmla="*/ 0 h 575437"/>
                <a:gd name="T70" fmla="*/ 0 w 606425"/>
                <a:gd name="T71" fmla="*/ 0 h 575437"/>
                <a:gd name="T72" fmla="*/ 0 w 606425"/>
                <a:gd name="T73" fmla="*/ 0 h 575437"/>
                <a:gd name="T74" fmla="*/ 0 w 606425"/>
                <a:gd name="T75" fmla="*/ 0 h 575437"/>
                <a:gd name="T76" fmla="*/ 0 w 606425"/>
                <a:gd name="T77" fmla="*/ 0 h 575437"/>
                <a:gd name="T78" fmla="*/ 0 w 606425"/>
                <a:gd name="T79" fmla="*/ 0 h 57543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06425" h="575437">
                  <a:moveTo>
                    <a:pt x="0" y="287655"/>
                  </a:moveTo>
                  <a:lnTo>
                    <a:pt x="1005" y="264061"/>
                  </a:lnTo>
                  <a:lnTo>
                    <a:pt x="3968" y="240993"/>
                  </a:lnTo>
                  <a:lnTo>
                    <a:pt x="8812" y="218525"/>
                  </a:lnTo>
                  <a:lnTo>
                    <a:pt x="15458" y="196730"/>
                  </a:lnTo>
                  <a:lnTo>
                    <a:pt x="23828" y="175682"/>
                  </a:lnTo>
                  <a:lnTo>
                    <a:pt x="33844" y="155456"/>
                  </a:lnTo>
                  <a:lnTo>
                    <a:pt x="45427" y="136126"/>
                  </a:lnTo>
                  <a:lnTo>
                    <a:pt x="58501" y="117765"/>
                  </a:lnTo>
                  <a:lnTo>
                    <a:pt x="72986" y="100448"/>
                  </a:lnTo>
                  <a:lnTo>
                    <a:pt x="88804" y="84248"/>
                  </a:lnTo>
                  <a:lnTo>
                    <a:pt x="105878" y="69240"/>
                  </a:lnTo>
                  <a:lnTo>
                    <a:pt x="124129" y="55497"/>
                  </a:lnTo>
                  <a:lnTo>
                    <a:pt x="143480" y="43095"/>
                  </a:lnTo>
                  <a:lnTo>
                    <a:pt x="163851" y="32105"/>
                  </a:lnTo>
                  <a:lnTo>
                    <a:pt x="185166" y="22604"/>
                  </a:lnTo>
                  <a:lnTo>
                    <a:pt x="207345" y="14663"/>
                  </a:lnTo>
                  <a:lnTo>
                    <a:pt x="230311" y="8359"/>
                  </a:lnTo>
                  <a:lnTo>
                    <a:pt x="253986" y="3764"/>
                  </a:lnTo>
                  <a:lnTo>
                    <a:pt x="278291" y="953"/>
                  </a:lnTo>
                  <a:lnTo>
                    <a:pt x="303149" y="0"/>
                  </a:lnTo>
                  <a:lnTo>
                    <a:pt x="328024" y="953"/>
                  </a:lnTo>
                  <a:lnTo>
                    <a:pt x="352346" y="3764"/>
                  </a:lnTo>
                  <a:lnTo>
                    <a:pt x="376035" y="8359"/>
                  </a:lnTo>
                  <a:lnTo>
                    <a:pt x="399014" y="14663"/>
                  </a:lnTo>
                  <a:lnTo>
                    <a:pt x="421205" y="22604"/>
                  </a:lnTo>
                  <a:lnTo>
                    <a:pt x="442529" y="32105"/>
                  </a:lnTo>
                  <a:lnTo>
                    <a:pt x="462909" y="43095"/>
                  </a:lnTo>
                  <a:lnTo>
                    <a:pt x="482267" y="55497"/>
                  </a:lnTo>
                  <a:lnTo>
                    <a:pt x="500525" y="69240"/>
                  </a:lnTo>
                  <a:lnTo>
                    <a:pt x="517604" y="84248"/>
                  </a:lnTo>
                  <a:lnTo>
                    <a:pt x="533427" y="100448"/>
                  </a:lnTo>
                  <a:lnTo>
                    <a:pt x="547915" y="117765"/>
                  </a:lnTo>
                  <a:lnTo>
                    <a:pt x="560991" y="136126"/>
                  </a:lnTo>
                  <a:lnTo>
                    <a:pt x="572577" y="155456"/>
                  </a:lnTo>
                  <a:lnTo>
                    <a:pt x="582594" y="175682"/>
                  </a:lnTo>
                  <a:lnTo>
                    <a:pt x="590965" y="196730"/>
                  </a:lnTo>
                  <a:lnTo>
                    <a:pt x="597612" y="218525"/>
                  </a:lnTo>
                  <a:lnTo>
                    <a:pt x="602456" y="240993"/>
                  </a:lnTo>
                  <a:lnTo>
                    <a:pt x="605419" y="264061"/>
                  </a:lnTo>
                  <a:lnTo>
                    <a:pt x="606425" y="287655"/>
                  </a:lnTo>
                  <a:lnTo>
                    <a:pt x="605419" y="311266"/>
                  </a:lnTo>
                  <a:lnTo>
                    <a:pt x="602456" y="334350"/>
                  </a:lnTo>
                  <a:lnTo>
                    <a:pt x="597612" y="356833"/>
                  </a:lnTo>
                  <a:lnTo>
                    <a:pt x="590965" y="378641"/>
                  </a:lnTo>
                  <a:lnTo>
                    <a:pt x="582594" y="399700"/>
                  </a:lnTo>
                  <a:lnTo>
                    <a:pt x="572577" y="419936"/>
                  </a:lnTo>
                  <a:lnTo>
                    <a:pt x="560991" y="439275"/>
                  </a:lnTo>
                  <a:lnTo>
                    <a:pt x="547915" y="457643"/>
                  </a:lnTo>
                  <a:lnTo>
                    <a:pt x="533427" y="474967"/>
                  </a:lnTo>
                  <a:lnTo>
                    <a:pt x="517604" y="491172"/>
                  </a:lnTo>
                  <a:lnTo>
                    <a:pt x="500525" y="506184"/>
                  </a:lnTo>
                  <a:lnTo>
                    <a:pt x="482267" y="519930"/>
                  </a:lnTo>
                  <a:lnTo>
                    <a:pt x="462909" y="532336"/>
                  </a:lnTo>
                  <a:lnTo>
                    <a:pt x="442529" y="543327"/>
                  </a:lnTo>
                  <a:lnTo>
                    <a:pt x="421205" y="552831"/>
                  </a:lnTo>
                  <a:lnTo>
                    <a:pt x="399014" y="560772"/>
                  </a:lnTo>
                  <a:lnTo>
                    <a:pt x="376035" y="567077"/>
                  </a:lnTo>
                  <a:lnTo>
                    <a:pt x="352346" y="571672"/>
                  </a:lnTo>
                  <a:lnTo>
                    <a:pt x="328024" y="574483"/>
                  </a:lnTo>
                  <a:lnTo>
                    <a:pt x="303149" y="575437"/>
                  </a:lnTo>
                  <a:lnTo>
                    <a:pt x="278291" y="574483"/>
                  </a:lnTo>
                  <a:lnTo>
                    <a:pt x="253986" y="571672"/>
                  </a:lnTo>
                  <a:lnTo>
                    <a:pt x="230311" y="567077"/>
                  </a:lnTo>
                  <a:lnTo>
                    <a:pt x="207345" y="560772"/>
                  </a:lnTo>
                  <a:lnTo>
                    <a:pt x="185166" y="552831"/>
                  </a:lnTo>
                  <a:lnTo>
                    <a:pt x="163851" y="543327"/>
                  </a:lnTo>
                  <a:lnTo>
                    <a:pt x="143480" y="532336"/>
                  </a:lnTo>
                  <a:lnTo>
                    <a:pt x="124129" y="519930"/>
                  </a:lnTo>
                  <a:lnTo>
                    <a:pt x="105878" y="506184"/>
                  </a:lnTo>
                  <a:lnTo>
                    <a:pt x="88804" y="491172"/>
                  </a:lnTo>
                  <a:lnTo>
                    <a:pt x="72986" y="474967"/>
                  </a:lnTo>
                  <a:lnTo>
                    <a:pt x="58501" y="457643"/>
                  </a:lnTo>
                  <a:lnTo>
                    <a:pt x="45427" y="439275"/>
                  </a:lnTo>
                  <a:lnTo>
                    <a:pt x="33844" y="419936"/>
                  </a:lnTo>
                  <a:lnTo>
                    <a:pt x="23828" y="399700"/>
                  </a:lnTo>
                  <a:lnTo>
                    <a:pt x="15458" y="378641"/>
                  </a:lnTo>
                  <a:lnTo>
                    <a:pt x="8812" y="356833"/>
                  </a:lnTo>
                  <a:lnTo>
                    <a:pt x="3968" y="334350"/>
                  </a:lnTo>
                  <a:lnTo>
                    <a:pt x="1005" y="311266"/>
                  </a:lnTo>
                  <a:lnTo>
                    <a:pt x="0" y="287655"/>
                  </a:lnTo>
                  <a:close/>
                </a:path>
              </a:pathLst>
            </a:custGeom>
            <a:noFill/>
            <a:ln w="476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05" name="object 165"/>
            <p:cNvSpPr>
              <a:spLocks/>
            </p:cNvSpPr>
            <p:nvPr/>
          </p:nvSpPr>
          <p:spPr bwMode="auto">
            <a:xfrm>
              <a:off x="808" y="2033"/>
              <a:ext cx="733" cy="696"/>
            </a:xfrm>
            <a:custGeom>
              <a:avLst/>
              <a:gdLst>
                <a:gd name="T0" fmla="*/ 0 w 571500"/>
                <a:gd name="T1" fmla="*/ 0 h 534289"/>
                <a:gd name="T2" fmla="*/ 0 w 571500"/>
                <a:gd name="T3" fmla="*/ 0 h 534289"/>
                <a:gd name="T4" fmla="*/ 0 w 571500"/>
                <a:gd name="T5" fmla="*/ 0 h 534289"/>
                <a:gd name="T6" fmla="*/ 0 w 571500"/>
                <a:gd name="T7" fmla="*/ 0 h 534289"/>
                <a:gd name="T8" fmla="*/ 0 w 571500"/>
                <a:gd name="T9" fmla="*/ 0 h 534289"/>
                <a:gd name="T10" fmla="*/ 0 w 571500"/>
                <a:gd name="T11" fmla="*/ 0 h 534289"/>
                <a:gd name="T12" fmla="*/ 0 w 571500"/>
                <a:gd name="T13" fmla="*/ 0 h 534289"/>
                <a:gd name="T14" fmla="*/ 0 w 571500"/>
                <a:gd name="T15" fmla="*/ 0 h 534289"/>
                <a:gd name="T16" fmla="*/ 0 w 571500"/>
                <a:gd name="T17" fmla="*/ 0 h 534289"/>
                <a:gd name="T18" fmla="*/ 0 w 571500"/>
                <a:gd name="T19" fmla="*/ 0 h 534289"/>
                <a:gd name="T20" fmla="*/ 0 w 571500"/>
                <a:gd name="T21" fmla="*/ 0 h 534289"/>
                <a:gd name="T22" fmla="*/ 0 w 571500"/>
                <a:gd name="T23" fmla="*/ 0 h 534289"/>
                <a:gd name="T24" fmla="*/ 0 w 571500"/>
                <a:gd name="T25" fmla="*/ 0 h 534289"/>
                <a:gd name="T26" fmla="*/ 0 w 571500"/>
                <a:gd name="T27" fmla="*/ 0 h 534289"/>
                <a:gd name="T28" fmla="*/ 0 w 571500"/>
                <a:gd name="T29" fmla="*/ 0 h 534289"/>
                <a:gd name="T30" fmla="*/ 0 w 571500"/>
                <a:gd name="T31" fmla="*/ 0 h 534289"/>
                <a:gd name="T32" fmla="*/ 0 w 571500"/>
                <a:gd name="T33" fmla="*/ 0 h 534289"/>
                <a:gd name="T34" fmla="*/ 0 w 571500"/>
                <a:gd name="T35" fmla="*/ 0 h 534289"/>
                <a:gd name="T36" fmla="*/ 0 w 571500"/>
                <a:gd name="T37" fmla="*/ 0 h 534289"/>
                <a:gd name="T38" fmla="*/ 0 w 571500"/>
                <a:gd name="T39" fmla="*/ 0 h 534289"/>
                <a:gd name="T40" fmla="*/ 0 w 571500"/>
                <a:gd name="T41" fmla="*/ 0 h 534289"/>
                <a:gd name="T42" fmla="*/ 0 w 571500"/>
                <a:gd name="T43" fmla="*/ 0 h 534289"/>
                <a:gd name="T44" fmla="*/ 0 w 571500"/>
                <a:gd name="T45" fmla="*/ 0 h 534289"/>
                <a:gd name="T46" fmla="*/ 0 w 571500"/>
                <a:gd name="T47" fmla="*/ 0 h 534289"/>
                <a:gd name="T48" fmla="*/ 0 w 571500"/>
                <a:gd name="T49" fmla="*/ 0 h 534289"/>
                <a:gd name="T50" fmla="*/ 0 w 571500"/>
                <a:gd name="T51" fmla="*/ 0 h 534289"/>
                <a:gd name="T52" fmla="*/ 0 w 571500"/>
                <a:gd name="T53" fmla="*/ 0 h 534289"/>
                <a:gd name="T54" fmla="*/ 0 w 571500"/>
                <a:gd name="T55" fmla="*/ 0 h 534289"/>
                <a:gd name="T56" fmla="*/ 0 w 571500"/>
                <a:gd name="T57" fmla="*/ 0 h 534289"/>
                <a:gd name="T58" fmla="*/ 0 w 571500"/>
                <a:gd name="T59" fmla="*/ 0 h 534289"/>
                <a:gd name="T60" fmla="*/ 0 w 571500"/>
                <a:gd name="T61" fmla="*/ 0 h 534289"/>
                <a:gd name="T62" fmla="*/ 0 w 571500"/>
                <a:gd name="T63" fmla="*/ 0 h 534289"/>
                <a:gd name="T64" fmla="*/ 0 w 571500"/>
                <a:gd name="T65" fmla="*/ 0 h 534289"/>
                <a:gd name="T66" fmla="*/ 0 w 571500"/>
                <a:gd name="T67" fmla="*/ 0 h 534289"/>
                <a:gd name="T68" fmla="*/ 0 w 571500"/>
                <a:gd name="T69" fmla="*/ 0 h 534289"/>
                <a:gd name="T70" fmla="*/ 0 w 571500"/>
                <a:gd name="T71" fmla="*/ 0 h 534289"/>
                <a:gd name="T72" fmla="*/ 0 w 571500"/>
                <a:gd name="T73" fmla="*/ 0 h 534289"/>
                <a:gd name="T74" fmla="*/ 0 w 571500"/>
                <a:gd name="T75" fmla="*/ 0 h 534289"/>
                <a:gd name="T76" fmla="*/ 0 w 571500"/>
                <a:gd name="T77" fmla="*/ 0 h 534289"/>
                <a:gd name="T78" fmla="*/ 0 w 571500"/>
                <a:gd name="T79" fmla="*/ 0 h 53428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71500" h="534289">
                  <a:moveTo>
                    <a:pt x="0" y="267081"/>
                  </a:moveTo>
                  <a:lnTo>
                    <a:pt x="947" y="288996"/>
                  </a:lnTo>
                  <a:lnTo>
                    <a:pt x="3742" y="310423"/>
                  </a:lnTo>
                  <a:lnTo>
                    <a:pt x="8309" y="331293"/>
                  </a:lnTo>
                  <a:lnTo>
                    <a:pt x="14575" y="351539"/>
                  </a:lnTo>
                  <a:lnTo>
                    <a:pt x="22467" y="371090"/>
                  </a:lnTo>
                  <a:lnTo>
                    <a:pt x="31910" y="389878"/>
                  </a:lnTo>
                  <a:lnTo>
                    <a:pt x="42831" y="407834"/>
                  </a:lnTo>
                  <a:lnTo>
                    <a:pt x="55156" y="424890"/>
                  </a:lnTo>
                  <a:lnTo>
                    <a:pt x="68812" y="440976"/>
                  </a:lnTo>
                  <a:lnTo>
                    <a:pt x="83724" y="456025"/>
                  </a:lnTo>
                  <a:lnTo>
                    <a:pt x="99820" y="469966"/>
                  </a:lnTo>
                  <a:lnTo>
                    <a:pt x="117024" y="482733"/>
                  </a:lnTo>
                  <a:lnTo>
                    <a:pt x="135265" y="494254"/>
                  </a:lnTo>
                  <a:lnTo>
                    <a:pt x="154467" y="504463"/>
                  </a:lnTo>
                  <a:lnTo>
                    <a:pt x="174557" y="513290"/>
                  </a:lnTo>
                  <a:lnTo>
                    <a:pt x="195462" y="520666"/>
                  </a:lnTo>
                  <a:lnTo>
                    <a:pt x="217107" y="526523"/>
                  </a:lnTo>
                  <a:lnTo>
                    <a:pt x="239419" y="530791"/>
                  </a:lnTo>
                  <a:lnTo>
                    <a:pt x="262325" y="533403"/>
                  </a:lnTo>
                  <a:lnTo>
                    <a:pt x="285750" y="534289"/>
                  </a:lnTo>
                  <a:lnTo>
                    <a:pt x="309192" y="533403"/>
                  </a:lnTo>
                  <a:lnTo>
                    <a:pt x="332111" y="530791"/>
                  </a:lnTo>
                  <a:lnTo>
                    <a:pt x="354433" y="526523"/>
                  </a:lnTo>
                  <a:lnTo>
                    <a:pt x="376086" y="520666"/>
                  </a:lnTo>
                  <a:lnTo>
                    <a:pt x="396996" y="513290"/>
                  </a:lnTo>
                  <a:lnTo>
                    <a:pt x="417088" y="504463"/>
                  </a:lnTo>
                  <a:lnTo>
                    <a:pt x="436291" y="494254"/>
                  </a:lnTo>
                  <a:lnTo>
                    <a:pt x="454529" y="482733"/>
                  </a:lnTo>
                  <a:lnTo>
                    <a:pt x="471731" y="469966"/>
                  </a:lnTo>
                  <a:lnTo>
                    <a:pt x="487822" y="456025"/>
                  </a:lnTo>
                  <a:lnTo>
                    <a:pt x="502730" y="440976"/>
                  </a:lnTo>
                  <a:lnTo>
                    <a:pt x="516379" y="424890"/>
                  </a:lnTo>
                  <a:lnTo>
                    <a:pt x="528698" y="407834"/>
                  </a:lnTo>
                  <a:lnTo>
                    <a:pt x="539613" y="389878"/>
                  </a:lnTo>
                  <a:lnTo>
                    <a:pt x="549050" y="371090"/>
                  </a:lnTo>
                  <a:lnTo>
                    <a:pt x="556936" y="351539"/>
                  </a:lnTo>
                  <a:lnTo>
                    <a:pt x="563197" y="331293"/>
                  </a:lnTo>
                  <a:lnTo>
                    <a:pt x="567761" y="310423"/>
                  </a:lnTo>
                  <a:lnTo>
                    <a:pt x="570553" y="288996"/>
                  </a:lnTo>
                  <a:lnTo>
                    <a:pt x="571500" y="267081"/>
                  </a:lnTo>
                  <a:lnTo>
                    <a:pt x="570553" y="245184"/>
                  </a:lnTo>
                  <a:lnTo>
                    <a:pt x="567761" y="223773"/>
                  </a:lnTo>
                  <a:lnTo>
                    <a:pt x="563197" y="202917"/>
                  </a:lnTo>
                  <a:lnTo>
                    <a:pt x="556936" y="182684"/>
                  </a:lnTo>
                  <a:lnTo>
                    <a:pt x="549050" y="163145"/>
                  </a:lnTo>
                  <a:lnTo>
                    <a:pt x="539613" y="144367"/>
                  </a:lnTo>
                  <a:lnTo>
                    <a:pt x="528698" y="126419"/>
                  </a:lnTo>
                  <a:lnTo>
                    <a:pt x="516379" y="109371"/>
                  </a:lnTo>
                  <a:lnTo>
                    <a:pt x="502730" y="93291"/>
                  </a:lnTo>
                  <a:lnTo>
                    <a:pt x="487822" y="78247"/>
                  </a:lnTo>
                  <a:lnTo>
                    <a:pt x="471731" y="64310"/>
                  </a:lnTo>
                  <a:lnTo>
                    <a:pt x="454529" y="51547"/>
                  </a:lnTo>
                  <a:lnTo>
                    <a:pt x="436291" y="40028"/>
                  </a:lnTo>
                  <a:lnTo>
                    <a:pt x="417088" y="29822"/>
                  </a:lnTo>
                  <a:lnTo>
                    <a:pt x="396996" y="20996"/>
                  </a:lnTo>
                  <a:lnTo>
                    <a:pt x="376086" y="13621"/>
                  </a:lnTo>
                  <a:lnTo>
                    <a:pt x="354433" y="7765"/>
                  </a:lnTo>
                  <a:lnTo>
                    <a:pt x="332111" y="3497"/>
                  </a:lnTo>
                  <a:lnTo>
                    <a:pt x="309192" y="885"/>
                  </a:lnTo>
                  <a:lnTo>
                    <a:pt x="285750" y="0"/>
                  </a:lnTo>
                  <a:lnTo>
                    <a:pt x="262325" y="885"/>
                  </a:lnTo>
                  <a:lnTo>
                    <a:pt x="239419" y="3497"/>
                  </a:lnTo>
                  <a:lnTo>
                    <a:pt x="217107" y="7765"/>
                  </a:lnTo>
                  <a:lnTo>
                    <a:pt x="195462" y="13621"/>
                  </a:lnTo>
                  <a:lnTo>
                    <a:pt x="174557" y="20996"/>
                  </a:lnTo>
                  <a:lnTo>
                    <a:pt x="154467" y="29822"/>
                  </a:lnTo>
                  <a:lnTo>
                    <a:pt x="135265" y="40028"/>
                  </a:lnTo>
                  <a:lnTo>
                    <a:pt x="117024" y="51547"/>
                  </a:lnTo>
                  <a:lnTo>
                    <a:pt x="99820" y="64310"/>
                  </a:lnTo>
                  <a:lnTo>
                    <a:pt x="83724" y="78247"/>
                  </a:lnTo>
                  <a:lnTo>
                    <a:pt x="68812" y="93291"/>
                  </a:lnTo>
                  <a:lnTo>
                    <a:pt x="55156" y="109371"/>
                  </a:lnTo>
                  <a:lnTo>
                    <a:pt x="42831" y="126419"/>
                  </a:lnTo>
                  <a:lnTo>
                    <a:pt x="31910" y="144367"/>
                  </a:lnTo>
                  <a:lnTo>
                    <a:pt x="22467" y="163145"/>
                  </a:lnTo>
                  <a:lnTo>
                    <a:pt x="14575" y="182684"/>
                  </a:lnTo>
                  <a:lnTo>
                    <a:pt x="8309" y="202917"/>
                  </a:lnTo>
                  <a:lnTo>
                    <a:pt x="3742" y="223773"/>
                  </a:lnTo>
                  <a:lnTo>
                    <a:pt x="947" y="245184"/>
                  </a:lnTo>
                  <a:lnTo>
                    <a:pt x="0" y="2670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06" name="object 166"/>
            <p:cNvSpPr>
              <a:spLocks/>
            </p:cNvSpPr>
            <p:nvPr/>
          </p:nvSpPr>
          <p:spPr bwMode="auto">
            <a:xfrm>
              <a:off x="808" y="2033"/>
              <a:ext cx="733" cy="696"/>
            </a:xfrm>
            <a:custGeom>
              <a:avLst/>
              <a:gdLst>
                <a:gd name="T0" fmla="*/ 0 w 571500"/>
                <a:gd name="T1" fmla="*/ 0 h 534289"/>
                <a:gd name="T2" fmla="*/ 0 w 571500"/>
                <a:gd name="T3" fmla="*/ 0 h 534289"/>
                <a:gd name="T4" fmla="*/ 0 w 571500"/>
                <a:gd name="T5" fmla="*/ 0 h 534289"/>
                <a:gd name="T6" fmla="*/ 0 w 571500"/>
                <a:gd name="T7" fmla="*/ 0 h 534289"/>
                <a:gd name="T8" fmla="*/ 0 w 571500"/>
                <a:gd name="T9" fmla="*/ 0 h 534289"/>
                <a:gd name="T10" fmla="*/ 0 w 571500"/>
                <a:gd name="T11" fmla="*/ 0 h 534289"/>
                <a:gd name="T12" fmla="*/ 0 w 571500"/>
                <a:gd name="T13" fmla="*/ 0 h 534289"/>
                <a:gd name="T14" fmla="*/ 0 w 571500"/>
                <a:gd name="T15" fmla="*/ 0 h 534289"/>
                <a:gd name="T16" fmla="*/ 0 w 571500"/>
                <a:gd name="T17" fmla="*/ 0 h 534289"/>
                <a:gd name="T18" fmla="*/ 0 w 571500"/>
                <a:gd name="T19" fmla="*/ 0 h 534289"/>
                <a:gd name="T20" fmla="*/ 0 w 571500"/>
                <a:gd name="T21" fmla="*/ 0 h 534289"/>
                <a:gd name="T22" fmla="*/ 0 w 571500"/>
                <a:gd name="T23" fmla="*/ 0 h 534289"/>
                <a:gd name="T24" fmla="*/ 0 w 571500"/>
                <a:gd name="T25" fmla="*/ 0 h 534289"/>
                <a:gd name="T26" fmla="*/ 0 w 571500"/>
                <a:gd name="T27" fmla="*/ 0 h 534289"/>
                <a:gd name="T28" fmla="*/ 0 w 571500"/>
                <a:gd name="T29" fmla="*/ 0 h 534289"/>
                <a:gd name="T30" fmla="*/ 0 w 571500"/>
                <a:gd name="T31" fmla="*/ 0 h 534289"/>
                <a:gd name="T32" fmla="*/ 0 w 571500"/>
                <a:gd name="T33" fmla="*/ 0 h 534289"/>
                <a:gd name="T34" fmla="*/ 0 w 571500"/>
                <a:gd name="T35" fmla="*/ 0 h 534289"/>
                <a:gd name="T36" fmla="*/ 0 w 571500"/>
                <a:gd name="T37" fmla="*/ 0 h 534289"/>
                <a:gd name="T38" fmla="*/ 0 w 571500"/>
                <a:gd name="T39" fmla="*/ 0 h 534289"/>
                <a:gd name="T40" fmla="*/ 0 w 571500"/>
                <a:gd name="T41" fmla="*/ 0 h 534289"/>
                <a:gd name="T42" fmla="*/ 0 w 571500"/>
                <a:gd name="T43" fmla="*/ 0 h 534289"/>
                <a:gd name="T44" fmla="*/ 0 w 571500"/>
                <a:gd name="T45" fmla="*/ 0 h 534289"/>
                <a:gd name="T46" fmla="*/ 0 w 571500"/>
                <a:gd name="T47" fmla="*/ 0 h 534289"/>
                <a:gd name="T48" fmla="*/ 0 w 571500"/>
                <a:gd name="T49" fmla="*/ 0 h 534289"/>
                <a:gd name="T50" fmla="*/ 0 w 571500"/>
                <a:gd name="T51" fmla="*/ 0 h 534289"/>
                <a:gd name="T52" fmla="*/ 0 w 571500"/>
                <a:gd name="T53" fmla="*/ 0 h 534289"/>
                <a:gd name="T54" fmla="*/ 0 w 571500"/>
                <a:gd name="T55" fmla="*/ 0 h 534289"/>
                <a:gd name="T56" fmla="*/ 0 w 571500"/>
                <a:gd name="T57" fmla="*/ 0 h 534289"/>
                <a:gd name="T58" fmla="*/ 0 w 571500"/>
                <a:gd name="T59" fmla="*/ 0 h 534289"/>
                <a:gd name="T60" fmla="*/ 0 w 571500"/>
                <a:gd name="T61" fmla="*/ 0 h 534289"/>
                <a:gd name="T62" fmla="*/ 0 w 571500"/>
                <a:gd name="T63" fmla="*/ 0 h 534289"/>
                <a:gd name="T64" fmla="*/ 0 w 571500"/>
                <a:gd name="T65" fmla="*/ 0 h 534289"/>
                <a:gd name="T66" fmla="*/ 0 w 571500"/>
                <a:gd name="T67" fmla="*/ 0 h 534289"/>
                <a:gd name="T68" fmla="*/ 0 w 571500"/>
                <a:gd name="T69" fmla="*/ 0 h 534289"/>
                <a:gd name="T70" fmla="*/ 0 w 571500"/>
                <a:gd name="T71" fmla="*/ 0 h 534289"/>
                <a:gd name="T72" fmla="*/ 0 w 571500"/>
                <a:gd name="T73" fmla="*/ 0 h 534289"/>
                <a:gd name="T74" fmla="*/ 0 w 571500"/>
                <a:gd name="T75" fmla="*/ 0 h 534289"/>
                <a:gd name="T76" fmla="*/ 0 w 571500"/>
                <a:gd name="T77" fmla="*/ 0 h 534289"/>
                <a:gd name="T78" fmla="*/ 0 w 571500"/>
                <a:gd name="T79" fmla="*/ 0 h 53428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71500" h="534289">
                  <a:moveTo>
                    <a:pt x="0" y="267081"/>
                  </a:moveTo>
                  <a:lnTo>
                    <a:pt x="947" y="245184"/>
                  </a:lnTo>
                  <a:lnTo>
                    <a:pt x="3742" y="223773"/>
                  </a:lnTo>
                  <a:lnTo>
                    <a:pt x="8309" y="202917"/>
                  </a:lnTo>
                  <a:lnTo>
                    <a:pt x="14575" y="182684"/>
                  </a:lnTo>
                  <a:lnTo>
                    <a:pt x="22467" y="163145"/>
                  </a:lnTo>
                  <a:lnTo>
                    <a:pt x="31910" y="144367"/>
                  </a:lnTo>
                  <a:lnTo>
                    <a:pt x="42831" y="126419"/>
                  </a:lnTo>
                  <a:lnTo>
                    <a:pt x="55156" y="109371"/>
                  </a:lnTo>
                  <a:lnTo>
                    <a:pt x="68812" y="93291"/>
                  </a:lnTo>
                  <a:lnTo>
                    <a:pt x="83724" y="78247"/>
                  </a:lnTo>
                  <a:lnTo>
                    <a:pt x="99820" y="64310"/>
                  </a:lnTo>
                  <a:lnTo>
                    <a:pt x="117024" y="51547"/>
                  </a:lnTo>
                  <a:lnTo>
                    <a:pt x="135265" y="40028"/>
                  </a:lnTo>
                  <a:lnTo>
                    <a:pt x="154467" y="29822"/>
                  </a:lnTo>
                  <a:lnTo>
                    <a:pt x="174557" y="20996"/>
                  </a:lnTo>
                  <a:lnTo>
                    <a:pt x="195462" y="13621"/>
                  </a:lnTo>
                  <a:lnTo>
                    <a:pt x="217107" y="7765"/>
                  </a:lnTo>
                  <a:lnTo>
                    <a:pt x="239419" y="3497"/>
                  </a:lnTo>
                  <a:lnTo>
                    <a:pt x="262325" y="885"/>
                  </a:lnTo>
                  <a:lnTo>
                    <a:pt x="285750" y="0"/>
                  </a:lnTo>
                  <a:lnTo>
                    <a:pt x="309192" y="885"/>
                  </a:lnTo>
                  <a:lnTo>
                    <a:pt x="332111" y="3497"/>
                  </a:lnTo>
                  <a:lnTo>
                    <a:pt x="354433" y="7765"/>
                  </a:lnTo>
                  <a:lnTo>
                    <a:pt x="376086" y="13621"/>
                  </a:lnTo>
                  <a:lnTo>
                    <a:pt x="396996" y="20996"/>
                  </a:lnTo>
                  <a:lnTo>
                    <a:pt x="417088" y="29822"/>
                  </a:lnTo>
                  <a:lnTo>
                    <a:pt x="436291" y="40028"/>
                  </a:lnTo>
                  <a:lnTo>
                    <a:pt x="454529" y="51547"/>
                  </a:lnTo>
                  <a:lnTo>
                    <a:pt x="471731" y="64310"/>
                  </a:lnTo>
                  <a:lnTo>
                    <a:pt x="487822" y="78247"/>
                  </a:lnTo>
                  <a:lnTo>
                    <a:pt x="502730" y="93291"/>
                  </a:lnTo>
                  <a:lnTo>
                    <a:pt x="516379" y="109371"/>
                  </a:lnTo>
                  <a:lnTo>
                    <a:pt x="528698" y="126419"/>
                  </a:lnTo>
                  <a:lnTo>
                    <a:pt x="539613" y="144367"/>
                  </a:lnTo>
                  <a:lnTo>
                    <a:pt x="549050" y="163145"/>
                  </a:lnTo>
                  <a:lnTo>
                    <a:pt x="556936" y="182684"/>
                  </a:lnTo>
                  <a:lnTo>
                    <a:pt x="563197" y="202917"/>
                  </a:lnTo>
                  <a:lnTo>
                    <a:pt x="567761" y="223773"/>
                  </a:lnTo>
                  <a:lnTo>
                    <a:pt x="570553" y="245184"/>
                  </a:lnTo>
                  <a:lnTo>
                    <a:pt x="571500" y="267081"/>
                  </a:lnTo>
                  <a:lnTo>
                    <a:pt x="570553" y="288996"/>
                  </a:lnTo>
                  <a:lnTo>
                    <a:pt x="567761" y="310423"/>
                  </a:lnTo>
                  <a:lnTo>
                    <a:pt x="563197" y="331293"/>
                  </a:lnTo>
                  <a:lnTo>
                    <a:pt x="556936" y="351539"/>
                  </a:lnTo>
                  <a:lnTo>
                    <a:pt x="549050" y="371090"/>
                  </a:lnTo>
                  <a:lnTo>
                    <a:pt x="539613" y="389878"/>
                  </a:lnTo>
                  <a:lnTo>
                    <a:pt x="528698" y="407834"/>
                  </a:lnTo>
                  <a:lnTo>
                    <a:pt x="516379" y="424890"/>
                  </a:lnTo>
                  <a:lnTo>
                    <a:pt x="502730" y="440976"/>
                  </a:lnTo>
                  <a:lnTo>
                    <a:pt x="487822" y="456025"/>
                  </a:lnTo>
                  <a:lnTo>
                    <a:pt x="471731" y="469966"/>
                  </a:lnTo>
                  <a:lnTo>
                    <a:pt x="454529" y="482733"/>
                  </a:lnTo>
                  <a:lnTo>
                    <a:pt x="436291" y="494254"/>
                  </a:lnTo>
                  <a:lnTo>
                    <a:pt x="417088" y="504463"/>
                  </a:lnTo>
                  <a:lnTo>
                    <a:pt x="396996" y="513290"/>
                  </a:lnTo>
                  <a:lnTo>
                    <a:pt x="376086" y="520666"/>
                  </a:lnTo>
                  <a:lnTo>
                    <a:pt x="354433" y="526523"/>
                  </a:lnTo>
                  <a:lnTo>
                    <a:pt x="332111" y="530791"/>
                  </a:lnTo>
                  <a:lnTo>
                    <a:pt x="309192" y="533403"/>
                  </a:lnTo>
                  <a:lnTo>
                    <a:pt x="285750" y="534289"/>
                  </a:lnTo>
                  <a:lnTo>
                    <a:pt x="262325" y="533403"/>
                  </a:lnTo>
                  <a:lnTo>
                    <a:pt x="239419" y="530791"/>
                  </a:lnTo>
                  <a:lnTo>
                    <a:pt x="217107" y="526523"/>
                  </a:lnTo>
                  <a:lnTo>
                    <a:pt x="195462" y="520666"/>
                  </a:lnTo>
                  <a:lnTo>
                    <a:pt x="174557" y="513290"/>
                  </a:lnTo>
                  <a:lnTo>
                    <a:pt x="154467" y="504463"/>
                  </a:lnTo>
                  <a:lnTo>
                    <a:pt x="135265" y="494254"/>
                  </a:lnTo>
                  <a:lnTo>
                    <a:pt x="117024" y="482733"/>
                  </a:lnTo>
                  <a:lnTo>
                    <a:pt x="99820" y="469966"/>
                  </a:lnTo>
                  <a:lnTo>
                    <a:pt x="83724" y="456025"/>
                  </a:lnTo>
                  <a:lnTo>
                    <a:pt x="68812" y="440976"/>
                  </a:lnTo>
                  <a:lnTo>
                    <a:pt x="55156" y="424890"/>
                  </a:lnTo>
                  <a:lnTo>
                    <a:pt x="42831" y="407834"/>
                  </a:lnTo>
                  <a:lnTo>
                    <a:pt x="31910" y="389878"/>
                  </a:lnTo>
                  <a:lnTo>
                    <a:pt x="22467" y="371090"/>
                  </a:lnTo>
                  <a:lnTo>
                    <a:pt x="14575" y="351539"/>
                  </a:lnTo>
                  <a:lnTo>
                    <a:pt x="8309" y="331293"/>
                  </a:lnTo>
                  <a:lnTo>
                    <a:pt x="3742" y="310423"/>
                  </a:lnTo>
                  <a:lnTo>
                    <a:pt x="947" y="288996"/>
                  </a:lnTo>
                  <a:lnTo>
                    <a:pt x="0" y="267081"/>
                  </a:lnTo>
                  <a:close/>
                </a:path>
              </a:pathLst>
            </a:custGeom>
            <a:noFill/>
            <a:ln w="476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07" name="object 167"/>
            <p:cNvSpPr>
              <a:spLocks/>
            </p:cNvSpPr>
            <p:nvPr/>
          </p:nvSpPr>
          <p:spPr bwMode="auto">
            <a:xfrm>
              <a:off x="525" y="1980"/>
              <a:ext cx="263" cy="133"/>
            </a:xfrm>
            <a:custGeom>
              <a:avLst/>
              <a:gdLst>
                <a:gd name="T0" fmla="*/ 0 w 205359"/>
                <a:gd name="T1" fmla="*/ 0 h 101854"/>
                <a:gd name="T2" fmla="*/ 0 w 205359"/>
                <a:gd name="T3" fmla="*/ 0 h 101854"/>
                <a:gd name="T4" fmla="*/ 0 w 205359"/>
                <a:gd name="T5" fmla="*/ 0 h 101854"/>
                <a:gd name="T6" fmla="*/ 0 w 205359"/>
                <a:gd name="T7" fmla="*/ 0 h 101854"/>
                <a:gd name="T8" fmla="*/ 0 w 205359"/>
                <a:gd name="T9" fmla="*/ 0 h 101854"/>
                <a:gd name="T10" fmla="*/ 0 w 205359"/>
                <a:gd name="T11" fmla="*/ 0 h 101854"/>
                <a:gd name="T12" fmla="*/ 0 w 205359"/>
                <a:gd name="T13" fmla="*/ 0 h 101854"/>
                <a:gd name="T14" fmla="*/ 0 w 205359"/>
                <a:gd name="T15" fmla="*/ 0 h 101854"/>
                <a:gd name="T16" fmla="*/ 0 w 205359"/>
                <a:gd name="T17" fmla="*/ 0 h 101854"/>
                <a:gd name="T18" fmla="*/ 0 w 205359"/>
                <a:gd name="T19" fmla="*/ 0 h 101854"/>
                <a:gd name="T20" fmla="*/ 0 w 205359"/>
                <a:gd name="T21" fmla="*/ 0 h 101854"/>
                <a:gd name="T22" fmla="*/ 0 w 205359"/>
                <a:gd name="T23" fmla="*/ 0 h 101854"/>
                <a:gd name="T24" fmla="*/ 0 w 205359"/>
                <a:gd name="T25" fmla="*/ 0 h 101854"/>
                <a:gd name="T26" fmla="*/ 0 w 205359"/>
                <a:gd name="T27" fmla="*/ 0 h 101854"/>
                <a:gd name="T28" fmla="*/ 0 w 205359"/>
                <a:gd name="T29" fmla="*/ 0 h 101854"/>
                <a:gd name="T30" fmla="*/ 0 w 205359"/>
                <a:gd name="T31" fmla="*/ 0 h 101854"/>
                <a:gd name="T32" fmla="*/ 0 w 205359"/>
                <a:gd name="T33" fmla="*/ 0 h 101854"/>
                <a:gd name="T34" fmla="*/ 0 w 205359"/>
                <a:gd name="T35" fmla="*/ 0 h 1018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5359" h="101854">
                  <a:moveTo>
                    <a:pt x="175386" y="90424"/>
                  </a:moveTo>
                  <a:lnTo>
                    <a:pt x="169651" y="87653"/>
                  </a:lnTo>
                  <a:lnTo>
                    <a:pt x="162814" y="101854"/>
                  </a:lnTo>
                  <a:lnTo>
                    <a:pt x="205359" y="101345"/>
                  </a:lnTo>
                  <a:lnTo>
                    <a:pt x="175386" y="90424"/>
                  </a:lnTo>
                  <a:close/>
                </a:path>
                <a:path w="205359" h="101854">
                  <a:moveTo>
                    <a:pt x="179323" y="67563"/>
                  </a:moveTo>
                  <a:lnTo>
                    <a:pt x="172410" y="81922"/>
                  </a:lnTo>
                  <a:lnTo>
                    <a:pt x="178181" y="84709"/>
                  </a:lnTo>
                  <a:lnTo>
                    <a:pt x="179323" y="67563"/>
                  </a:lnTo>
                  <a:close/>
                </a:path>
                <a:path w="205359" h="101854">
                  <a:moveTo>
                    <a:pt x="2793" y="0"/>
                  </a:moveTo>
                  <a:lnTo>
                    <a:pt x="0" y="5714"/>
                  </a:lnTo>
                  <a:lnTo>
                    <a:pt x="169651" y="87653"/>
                  </a:lnTo>
                  <a:lnTo>
                    <a:pt x="175386" y="90424"/>
                  </a:lnTo>
                  <a:lnTo>
                    <a:pt x="205359" y="101345"/>
                  </a:lnTo>
                  <a:lnTo>
                    <a:pt x="179323" y="67563"/>
                  </a:lnTo>
                  <a:lnTo>
                    <a:pt x="178181" y="84709"/>
                  </a:lnTo>
                  <a:lnTo>
                    <a:pt x="172410" y="81922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08" name="object 168"/>
            <p:cNvSpPr>
              <a:spLocks/>
            </p:cNvSpPr>
            <p:nvPr/>
          </p:nvSpPr>
          <p:spPr bwMode="auto">
            <a:xfrm>
              <a:off x="440" y="2272"/>
              <a:ext cx="342" cy="77"/>
            </a:xfrm>
            <a:custGeom>
              <a:avLst/>
              <a:gdLst>
                <a:gd name="T0" fmla="*/ 0 w 267081"/>
                <a:gd name="T1" fmla="*/ 0 h 58674"/>
                <a:gd name="T2" fmla="*/ 0 w 267081"/>
                <a:gd name="T3" fmla="*/ 0 h 58674"/>
                <a:gd name="T4" fmla="*/ 0 w 267081"/>
                <a:gd name="T5" fmla="*/ 0 h 58674"/>
                <a:gd name="T6" fmla="*/ 0 w 267081"/>
                <a:gd name="T7" fmla="*/ 0 h 58674"/>
                <a:gd name="T8" fmla="*/ 0 w 267081"/>
                <a:gd name="T9" fmla="*/ 0 h 58674"/>
                <a:gd name="T10" fmla="*/ 0 w 267081"/>
                <a:gd name="T11" fmla="*/ 0 h 58674"/>
                <a:gd name="T12" fmla="*/ 0 w 267081"/>
                <a:gd name="T13" fmla="*/ 0 h 58674"/>
                <a:gd name="T14" fmla="*/ 0 w 267081"/>
                <a:gd name="T15" fmla="*/ 0 h 58674"/>
                <a:gd name="T16" fmla="*/ 0 w 267081"/>
                <a:gd name="T17" fmla="*/ 0 h 58674"/>
                <a:gd name="T18" fmla="*/ 0 w 267081"/>
                <a:gd name="T19" fmla="*/ 0 h 58674"/>
                <a:gd name="T20" fmla="*/ 0 w 267081"/>
                <a:gd name="T21" fmla="*/ 0 h 58674"/>
                <a:gd name="T22" fmla="*/ 0 w 267081"/>
                <a:gd name="T23" fmla="*/ 0 h 58674"/>
                <a:gd name="T24" fmla="*/ 0 w 267081"/>
                <a:gd name="T25" fmla="*/ 0 h 58674"/>
                <a:gd name="T26" fmla="*/ 0 w 267081"/>
                <a:gd name="T27" fmla="*/ 0 h 58674"/>
                <a:gd name="T28" fmla="*/ 0 w 267081"/>
                <a:gd name="T29" fmla="*/ 0 h 58674"/>
                <a:gd name="T30" fmla="*/ 0 w 267081"/>
                <a:gd name="T31" fmla="*/ 0 h 58674"/>
                <a:gd name="T32" fmla="*/ 0 w 267081"/>
                <a:gd name="T33" fmla="*/ 0 h 58674"/>
                <a:gd name="T34" fmla="*/ 0 w 267081"/>
                <a:gd name="T35" fmla="*/ 0 h 586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67081" h="58674">
                  <a:moveTo>
                    <a:pt x="235331" y="44069"/>
                  </a:moveTo>
                  <a:lnTo>
                    <a:pt x="228975" y="43046"/>
                  </a:lnTo>
                  <a:lnTo>
                    <a:pt x="226440" y="58674"/>
                  </a:lnTo>
                  <a:lnTo>
                    <a:pt x="267081" y="45974"/>
                  </a:lnTo>
                  <a:lnTo>
                    <a:pt x="235331" y="44069"/>
                  </a:lnTo>
                  <a:close/>
                </a:path>
                <a:path w="267081" h="58674">
                  <a:moveTo>
                    <a:pt x="236346" y="37719"/>
                  </a:moveTo>
                  <a:lnTo>
                    <a:pt x="232537" y="21082"/>
                  </a:lnTo>
                  <a:lnTo>
                    <a:pt x="230003" y="36702"/>
                  </a:lnTo>
                  <a:lnTo>
                    <a:pt x="236346" y="37719"/>
                  </a:lnTo>
                  <a:close/>
                </a:path>
                <a:path w="267081" h="58674">
                  <a:moveTo>
                    <a:pt x="888" y="0"/>
                  </a:moveTo>
                  <a:lnTo>
                    <a:pt x="0" y="6223"/>
                  </a:lnTo>
                  <a:lnTo>
                    <a:pt x="228975" y="43046"/>
                  </a:lnTo>
                  <a:lnTo>
                    <a:pt x="235331" y="44069"/>
                  </a:lnTo>
                  <a:lnTo>
                    <a:pt x="267081" y="45974"/>
                  </a:lnTo>
                  <a:lnTo>
                    <a:pt x="232537" y="21082"/>
                  </a:lnTo>
                  <a:lnTo>
                    <a:pt x="236346" y="37719"/>
                  </a:lnTo>
                  <a:lnTo>
                    <a:pt x="230003" y="36702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09" name="object 169"/>
            <p:cNvSpPr>
              <a:spLocks/>
            </p:cNvSpPr>
            <p:nvPr/>
          </p:nvSpPr>
          <p:spPr bwMode="auto">
            <a:xfrm>
              <a:off x="470" y="2495"/>
              <a:ext cx="335" cy="138"/>
            </a:xfrm>
            <a:custGeom>
              <a:avLst/>
              <a:gdLst>
                <a:gd name="T0" fmla="*/ 0 w 260731"/>
                <a:gd name="T1" fmla="*/ 0 h 105028"/>
                <a:gd name="T2" fmla="*/ 0 w 260731"/>
                <a:gd name="T3" fmla="*/ 0 h 105028"/>
                <a:gd name="T4" fmla="*/ 0 w 260731"/>
                <a:gd name="T5" fmla="*/ 0 h 105028"/>
                <a:gd name="T6" fmla="*/ 0 w 260731"/>
                <a:gd name="T7" fmla="*/ 0 h 105028"/>
                <a:gd name="T8" fmla="*/ 0 w 260731"/>
                <a:gd name="T9" fmla="*/ 0 h 105028"/>
                <a:gd name="T10" fmla="*/ 0 w 260731"/>
                <a:gd name="T11" fmla="*/ 0 h 105028"/>
                <a:gd name="T12" fmla="*/ 0 w 260731"/>
                <a:gd name="T13" fmla="*/ 0 h 105028"/>
                <a:gd name="T14" fmla="*/ 0 w 260731"/>
                <a:gd name="T15" fmla="*/ 0 h 105028"/>
                <a:gd name="T16" fmla="*/ 0 w 260731"/>
                <a:gd name="T17" fmla="*/ 0 h 105028"/>
                <a:gd name="T18" fmla="*/ 0 w 260731"/>
                <a:gd name="T19" fmla="*/ 0 h 105028"/>
                <a:gd name="T20" fmla="*/ 0 w 260731"/>
                <a:gd name="T21" fmla="*/ 0 h 105028"/>
                <a:gd name="T22" fmla="*/ 0 w 260731"/>
                <a:gd name="T23" fmla="*/ 0 h 105028"/>
                <a:gd name="T24" fmla="*/ 0 w 260731"/>
                <a:gd name="T25" fmla="*/ 0 h 105028"/>
                <a:gd name="T26" fmla="*/ 0 w 260731"/>
                <a:gd name="T27" fmla="*/ 0 h 105028"/>
                <a:gd name="T28" fmla="*/ 0 w 260731"/>
                <a:gd name="T29" fmla="*/ 0 h 105028"/>
                <a:gd name="T30" fmla="*/ 0 w 260731"/>
                <a:gd name="T31" fmla="*/ 0 h 105028"/>
                <a:gd name="T32" fmla="*/ 0 w 260731"/>
                <a:gd name="T33" fmla="*/ 0 h 105028"/>
                <a:gd name="T34" fmla="*/ 0 w 260731"/>
                <a:gd name="T35" fmla="*/ 0 h 1050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60731" h="105028">
                  <a:moveTo>
                    <a:pt x="0" y="99186"/>
                  </a:moveTo>
                  <a:lnTo>
                    <a:pt x="2286" y="105028"/>
                  </a:lnTo>
                  <a:lnTo>
                    <a:pt x="226199" y="20906"/>
                  </a:lnTo>
                  <a:lnTo>
                    <a:pt x="232156" y="18668"/>
                  </a:lnTo>
                  <a:lnTo>
                    <a:pt x="231775" y="35686"/>
                  </a:lnTo>
                  <a:lnTo>
                    <a:pt x="260731" y="4444"/>
                  </a:lnTo>
                  <a:lnTo>
                    <a:pt x="229869" y="12699"/>
                  </a:lnTo>
                  <a:lnTo>
                    <a:pt x="223944" y="14929"/>
                  </a:lnTo>
                  <a:lnTo>
                    <a:pt x="0" y="99186"/>
                  </a:lnTo>
                  <a:close/>
                </a:path>
                <a:path w="260731" h="105028">
                  <a:moveTo>
                    <a:pt x="229869" y="12699"/>
                  </a:moveTo>
                  <a:lnTo>
                    <a:pt x="260731" y="4444"/>
                  </a:lnTo>
                  <a:lnTo>
                    <a:pt x="218312" y="0"/>
                  </a:lnTo>
                  <a:lnTo>
                    <a:pt x="223944" y="14929"/>
                  </a:lnTo>
                  <a:lnTo>
                    <a:pt x="229869" y="12699"/>
                  </a:lnTo>
                  <a:close/>
                </a:path>
                <a:path w="260731" h="105028">
                  <a:moveTo>
                    <a:pt x="231775" y="35686"/>
                  </a:moveTo>
                  <a:lnTo>
                    <a:pt x="232156" y="18668"/>
                  </a:lnTo>
                  <a:lnTo>
                    <a:pt x="226199" y="20906"/>
                  </a:lnTo>
                  <a:lnTo>
                    <a:pt x="231775" y="356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10" name="object 150"/>
            <p:cNvSpPr>
              <a:spLocks/>
            </p:cNvSpPr>
            <p:nvPr/>
          </p:nvSpPr>
          <p:spPr bwMode="auto">
            <a:xfrm>
              <a:off x="1904" y="1928"/>
              <a:ext cx="961" cy="906"/>
            </a:xfrm>
            <a:custGeom>
              <a:avLst/>
              <a:gdLst>
                <a:gd name="T0" fmla="*/ 0 w 749300"/>
                <a:gd name="T1" fmla="*/ 0 h 696087"/>
                <a:gd name="T2" fmla="*/ 0 w 749300"/>
                <a:gd name="T3" fmla="*/ 0 h 696087"/>
                <a:gd name="T4" fmla="*/ 0 w 749300"/>
                <a:gd name="T5" fmla="*/ 0 h 696087"/>
                <a:gd name="T6" fmla="*/ 0 w 749300"/>
                <a:gd name="T7" fmla="*/ 0 h 696087"/>
                <a:gd name="T8" fmla="*/ 0 w 749300"/>
                <a:gd name="T9" fmla="*/ 0 h 696087"/>
                <a:gd name="T10" fmla="*/ 0 w 749300"/>
                <a:gd name="T11" fmla="*/ 0 h 696087"/>
                <a:gd name="T12" fmla="*/ 0 w 749300"/>
                <a:gd name="T13" fmla="*/ 0 h 696087"/>
                <a:gd name="T14" fmla="*/ 0 w 749300"/>
                <a:gd name="T15" fmla="*/ 0 h 696087"/>
                <a:gd name="T16" fmla="*/ 0 w 749300"/>
                <a:gd name="T17" fmla="*/ 0 h 696087"/>
                <a:gd name="T18" fmla="*/ 0 w 749300"/>
                <a:gd name="T19" fmla="*/ 0 h 696087"/>
                <a:gd name="T20" fmla="*/ 0 w 749300"/>
                <a:gd name="T21" fmla="*/ 0 h 696087"/>
                <a:gd name="T22" fmla="*/ 0 w 749300"/>
                <a:gd name="T23" fmla="*/ 0 h 696087"/>
                <a:gd name="T24" fmla="*/ 0 w 749300"/>
                <a:gd name="T25" fmla="*/ 0 h 696087"/>
                <a:gd name="T26" fmla="*/ 0 w 749300"/>
                <a:gd name="T27" fmla="*/ 0 h 696087"/>
                <a:gd name="T28" fmla="*/ 0 w 749300"/>
                <a:gd name="T29" fmla="*/ 0 h 696087"/>
                <a:gd name="T30" fmla="*/ 0 w 749300"/>
                <a:gd name="T31" fmla="*/ 0 h 696087"/>
                <a:gd name="T32" fmla="*/ 0 w 749300"/>
                <a:gd name="T33" fmla="*/ 0 h 696087"/>
                <a:gd name="T34" fmla="*/ 0 w 749300"/>
                <a:gd name="T35" fmla="*/ 0 h 696087"/>
                <a:gd name="T36" fmla="*/ 0 w 749300"/>
                <a:gd name="T37" fmla="*/ 0 h 696087"/>
                <a:gd name="T38" fmla="*/ 0 w 749300"/>
                <a:gd name="T39" fmla="*/ 0 h 696087"/>
                <a:gd name="T40" fmla="*/ 0 w 749300"/>
                <a:gd name="T41" fmla="*/ 0 h 696087"/>
                <a:gd name="T42" fmla="*/ 0 w 749300"/>
                <a:gd name="T43" fmla="*/ 0 h 696087"/>
                <a:gd name="T44" fmla="*/ 0 w 749300"/>
                <a:gd name="T45" fmla="*/ 0 h 696087"/>
                <a:gd name="T46" fmla="*/ 0 w 749300"/>
                <a:gd name="T47" fmla="*/ 0 h 696087"/>
                <a:gd name="T48" fmla="*/ 0 w 749300"/>
                <a:gd name="T49" fmla="*/ 0 h 696087"/>
                <a:gd name="T50" fmla="*/ 0 w 749300"/>
                <a:gd name="T51" fmla="*/ 0 h 696087"/>
                <a:gd name="T52" fmla="*/ 0 w 749300"/>
                <a:gd name="T53" fmla="*/ 0 h 696087"/>
                <a:gd name="T54" fmla="*/ 0 w 749300"/>
                <a:gd name="T55" fmla="*/ 0 h 696087"/>
                <a:gd name="T56" fmla="*/ 0 w 749300"/>
                <a:gd name="T57" fmla="*/ 0 h 696087"/>
                <a:gd name="T58" fmla="*/ 0 w 749300"/>
                <a:gd name="T59" fmla="*/ 0 h 696087"/>
                <a:gd name="T60" fmla="*/ 0 w 749300"/>
                <a:gd name="T61" fmla="*/ 0 h 696087"/>
                <a:gd name="T62" fmla="*/ 0 w 749300"/>
                <a:gd name="T63" fmla="*/ 0 h 696087"/>
                <a:gd name="T64" fmla="*/ 0 w 749300"/>
                <a:gd name="T65" fmla="*/ 0 h 696087"/>
                <a:gd name="T66" fmla="*/ 0 w 749300"/>
                <a:gd name="T67" fmla="*/ 0 h 696087"/>
                <a:gd name="T68" fmla="*/ 0 w 749300"/>
                <a:gd name="T69" fmla="*/ 0 h 696087"/>
                <a:gd name="T70" fmla="*/ 0 w 749300"/>
                <a:gd name="T71" fmla="*/ 0 h 696087"/>
                <a:gd name="T72" fmla="*/ 0 w 749300"/>
                <a:gd name="T73" fmla="*/ 0 h 696087"/>
                <a:gd name="T74" fmla="*/ 0 w 749300"/>
                <a:gd name="T75" fmla="*/ 0 h 696087"/>
                <a:gd name="T76" fmla="*/ 0 w 749300"/>
                <a:gd name="T77" fmla="*/ 0 h 696087"/>
                <a:gd name="T78" fmla="*/ 0 w 749300"/>
                <a:gd name="T79" fmla="*/ 0 h 69608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49300" h="696087">
                  <a:moveTo>
                    <a:pt x="0" y="347980"/>
                  </a:moveTo>
                  <a:lnTo>
                    <a:pt x="1242" y="376533"/>
                  </a:lnTo>
                  <a:lnTo>
                    <a:pt x="4904" y="404450"/>
                  </a:lnTo>
                  <a:lnTo>
                    <a:pt x="10890" y="431641"/>
                  </a:lnTo>
                  <a:lnTo>
                    <a:pt x="19102" y="458017"/>
                  </a:lnTo>
                  <a:lnTo>
                    <a:pt x="29446" y="483488"/>
                  </a:lnTo>
                  <a:lnTo>
                    <a:pt x="41823" y="507965"/>
                  </a:lnTo>
                  <a:lnTo>
                    <a:pt x="56138" y="531358"/>
                  </a:lnTo>
                  <a:lnTo>
                    <a:pt x="72294" y="553577"/>
                  </a:lnTo>
                  <a:lnTo>
                    <a:pt x="90195" y="574534"/>
                  </a:lnTo>
                  <a:lnTo>
                    <a:pt x="109743" y="594137"/>
                  </a:lnTo>
                  <a:lnTo>
                    <a:pt x="130844" y="612299"/>
                  </a:lnTo>
                  <a:lnTo>
                    <a:pt x="153399" y="628929"/>
                  </a:lnTo>
                  <a:lnTo>
                    <a:pt x="177313" y="643938"/>
                  </a:lnTo>
                  <a:lnTo>
                    <a:pt x="202490" y="657236"/>
                  </a:lnTo>
                  <a:lnTo>
                    <a:pt x="228832" y="668734"/>
                  </a:lnTo>
                  <a:lnTo>
                    <a:pt x="256243" y="678342"/>
                  </a:lnTo>
                  <a:lnTo>
                    <a:pt x="284627" y="685971"/>
                  </a:lnTo>
                  <a:lnTo>
                    <a:pt x="313887" y="691531"/>
                  </a:lnTo>
                  <a:lnTo>
                    <a:pt x="343927" y="694933"/>
                  </a:lnTo>
                  <a:lnTo>
                    <a:pt x="374650" y="696087"/>
                  </a:lnTo>
                  <a:lnTo>
                    <a:pt x="405372" y="694933"/>
                  </a:lnTo>
                  <a:lnTo>
                    <a:pt x="435412" y="691531"/>
                  </a:lnTo>
                  <a:lnTo>
                    <a:pt x="464672" y="685971"/>
                  </a:lnTo>
                  <a:lnTo>
                    <a:pt x="493056" y="678342"/>
                  </a:lnTo>
                  <a:lnTo>
                    <a:pt x="520467" y="668734"/>
                  </a:lnTo>
                  <a:lnTo>
                    <a:pt x="546809" y="657236"/>
                  </a:lnTo>
                  <a:lnTo>
                    <a:pt x="571986" y="643938"/>
                  </a:lnTo>
                  <a:lnTo>
                    <a:pt x="595900" y="628929"/>
                  </a:lnTo>
                  <a:lnTo>
                    <a:pt x="618455" y="612299"/>
                  </a:lnTo>
                  <a:lnTo>
                    <a:pt x="639556" y="594137"/>
                  </a:lnTo>
                  <a:lnTo>
                    <a:pt x="659104" y="574534"/>
                  </a:lnTo>
                  <a:lnTo>
                    <a:pt x="677005" y="553577"/>
                  </a:lnTo>
                  <a:lnTo>
                    <a:pt x="693161" y="531358"/>
                  </a:lnTo>
                  <a:lnTo>
                    <a:pt x="707476" y="507965"/>
                  </a:lnTo>
                  <a:lnTo>
                    <a:pt x="719853" y="483489"/>
                  </a:lnTo>
                  <a:lnTo>
                    <a:pt x="730197" y="458017"/>
                  </a:lnTo>
                  <a:lnTo>
                    <a:pt x="738409" y="431641"/>
                  </a:lnTo>
                  <a:lnTo>
                    <a:pt x="744395" y="404450"/>
                  </a:lnTo>
                  <a:lnTo>
                    <a:pt x="748057" y="376533"/>
                  </a:lnTo>
                  <a:lnTo>
                    <a:pt x="749300" y="347980"/>
                  </a:lnTo>
                  <a:lnTo>
                    <a:pt x="748057" y="319444"/>
                  </a:lnTo>
                  <a:lnTo>
                    <a:pt x="744395" y="291543"/>
                  </a:lnTo>
                  <a:lnTo>
                    <a:pt x="738409" y="264367"/>
                  </a:lnTo>
                  <a:lnTo>
                    <a:pt x="730197" y="238004"/>
                  </a:lnTo>
                  <a:lnTo>
                    <a:pt x="719853" y="212544"/>
                  </a:lnTo>
                  <a:lnTo>
                    <a:pt x="707476" y="188077"/>
                  </a:lnTo>
                  <a:lnTo>
                    <a:pt x="693161" y="164693"/>
                  </a:lnTo>
                  <a:lnTo>
                    <a:pt x="677005" y="142481"/>
                  </a:lnTo>
                  <a:lnTo>
                    <a:pt x="659104" y="121531"/>
                  </a:lnTo>
                  <a:lnTo>
                    <a:pt x="639556" y="101933"/>
                  </a:lnTo>
                  <a:lnTo>
                    <a:pt x="618455" y="83776"/>
                  </a:lnTo>
                  <a:lnTo>
                    <a:pt x="595900" y="67149"/>
                  </a:lnTo>
                  <a:lnTo>
                    <a:pt x="571986" y="52143"/>
                  </a:lnTo>
                  <a:lnTo>
                    <a:pt x="546809" y="38847"/>
                  </a:lnTo>
                  <a:lnTo>
                    <a:pt x="520467" y="27350"/>
                  </a:lnTo>
                  <a:lnTo>
                    <a:pt x="493056" y="17743"/>
                  </a:lnTo>
                  <a:lnTo>
                    <a:pt x="464672" y="10115"/>
                  </a:lnTo>
                  <a:lnTo>
                    <a:pt x="435412" y="4555"/>
                  </a:lnTo>
                  <a:lnTo>
                    <a:pt x="405372" y="1153"/>
                  </a:lnTo>
                  <a:lnTo>
                    <a:pt x="374650" y="0"/>
                  </a:lnTo>
                  <a:lnTo>
                    <a:pt x="343927" y="1153"/>
                  </a:lnTo>
                  <a:lnTo>
                    <a:pt x="313887" y="4555"/>
                  </a:lnTo>
                  <a:lnTo>
                    <a:pt x="284627" y="10115"/>
                  </a:lnTo>
                  <a:lnTo>
                    <a:pt x="256243" y="17743"/>
                  </a:lnTo>
                  <a:lnTo>
                    <a:pt x="228832" y="27350"/>
                  </a:lnTo>
                  <a:lnTo>
                    <a:pt x="202490" y="38847"/>
                  </a:lnTo>
                  <a:lnTo>
                    <a:pt x="177313" y="52143"/>
                  </a:lnTo>
                  <a:lnTo>
                    <a:pt x="153399" y="67149"/>
                  </a:lnTo>
                  <a:lnTo>
                    <a:pt x="130844" y="83776"/>
                  </a:lnTo>
                  <a:lnTo>
                    <a:pt x="109743" y="101933"/>
                  </a:lnTo>
                  <a:lnTo>
                    <a:pt x="90195" y="121531"/>
                  </a:lnTo>
                  <a:lnTo>
                    <a:pt x="72294" y="142481"/>
                  </a:lnTo>
                  <a:lnTo>
                    <a:pt x="56138" y="164693"/>
                  </a:lnTo>
                  <a:lnTo>
                    <a:pt x="41823" y="188077"/>
                  </a:lnTo>
                  <a:lnTo>
                    <a:pt x="29446" y="212544"/>
                  </a:lnTo>
                  <a:lnTo>
                    <a:pt x="19102" y="238004"/>
                  </a:lnTo>
                  <a:lnTo>
                    <a:pt x="10890" y="264367"/>
                  </a:lnTo>
                  <a:lnTo>
                    <a:pt x="4904" y="291543"/>
                  </a:lnTo>
                  <a:lnTo>
                    <a:pt x="1242" y="319444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BA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11" name="object 151"/>
            <p:cNvSpPr>
              <a:spLocks/>
            </p:cNvSpPr>
            <p:nvPr/>
          </p:nvSpPr>
          <p:spPr bwMode="auto">
            <a:xfrm>
              <a:off x="1904" y="1928"/>
              <a:ext cx="961" cy="906"/>
            </a:xfrm>
            <a:custGeom>
              <a:avLst/>
              <a:gdLst>
                <a:gd name="T0" fmla="*/ 0 w 749300"/>
                <a:gd name="T1" fmla="*/ 0 h 696087"/>
                <a:gd name="T2" fmla="*/ 0 w 749300"/>
                <a:gd name="T3" fmla="*/ 0 h 696087"/>
                <a:gd name="T4" fmla="*/ 0 w 749300"/>
                <a:gd name="T5" fmla="*/ 0 h 696087"/>
                <a:gd name="T6" fmla="*/ 0 w 749300"/>
                <a:gd name="T7" fmla="*/ 0 h 696087"/>
                <a:gd name="T8" fmla="*/ 0 w 749300"/>
                <a:gd name="T9" fmla="*/ 0 h 696087"/>
                <a:gd name="T10" fmla="*/ 0 w 749300"/>
                <a:gd name="T11" fmla="*/ 0 h 696087"/>
                <a:gd name="T12" fmla="*/ 0 w 749300"/>
                <a:gd name="T13" fmla="*/ 0 h 696087"/>
                <a:gd name="T14" fmla="*/ 0 w 749300"/>
                <a:gd name="T15" fmla="*/ 0 h 696087"/>
                <a:gd name="T16" fmla="*/ 0 w 749300"/>
                <a:gd name="T17" fmla="*/ 0 h 696087"/>
                <a:gd name="T18" fmla="*/ 0 w 749300"/>
                <a:gd name="T19" fmla="*/ 0 h 696087"/>
                <a:gd name="T20" fmla="*/ 0 w 749300"/>
                <a:gd name="T21" fmla="*/ 0 h 696087"/>
                <a:gd name="T22" fmla="*/ 0 w 749300"/>
                <a:gd name="T23" fmla="*/ 0 h 696087"/>
                <a:gd name="T24" fmla="*/ 0 w 749300"/>
                <a:gd name="T25" fmla="*/ 0 h 696087"/>
                <a:gd name="T26" fmla="*/ 0 w 749300"/>
                <a:gd name="T27" fmla="*/ 0 h 696087"/>
                <a:gd name="T28" fmla="*/ 0 w 749300"/>
                <a:gd name="T29" fmla="*/ 0 h 696087"/>
                <a:gd name="T30" fmla="*/ 0 w 749300"/>
                <a:gd name="T31" fmla="*/ 0 h 696087"/>
                <a:gd name="T32" fmla="*/ 0 w 749300"/>
                <a:gd name="T33" fmla="*/ 0 h 696087"/>
                <a:gd name="T34" fmla="*/ 0 w 749300"/>
                <a:gd name="T35" fmla="*/ 0 h 696087"/>
                <a:gd name="T36" fmla="*/ 0 w 749300"/>
                <a:gd name="T37" fmla="*/ 0 h 696087"/>
                <a:gd name="T38" fmla="*/ 0 w 749300"/>
                <a:gd name="T39" fmla="*/ 0 h 696087"/>
                <a:gd name="T40" fmla="*/ 0 w 749300"/>
                <a:gd name="T41" fmla="*/ 0 h 696087"/>
                <a:gd name="T42" fmla="*/ 0 w 749300"/>
                <a:gd name="T43" fmla="*/ 0 h 696087"/>
                <a:gd name="T44" fmla="*/ 0 w 749300"/>
                <a:gd name="T45" fmla="*/ 0 h 696087"/>
                <a:gd name="T46" fmla="*/ 0 w 749300"/>
                <a:gd name="T47" fmla="*/ 0 h 696087"/>
                <a:gd name="T48" fmla="*/ 0 w 749300"/>
                <a:gd name="T49" fmla="*/ 0 h 696087"/>
                <a:gd name="T50" fmla="*/ 0 w 749300"/>
                <a:gd name="T51" fmla="*/ 0 h 696087"/>
                <a:gd name="T52" fmla="*/ 0 w 749300"/>
                <a:gd name="T53" fmla="*/ 0 h 696087"/>
                <a:gd name="T54" fmla="*/ 0 w 749300"/>
                <a:gd name="T55" fmla="*/ 0 h 696087"/>
                <a:gd name="T56" fmla="*/ 0 w 749300"/>
                <a:gd name="T57" fmla="*/ 0 h 696087"/>
                <a:gd name="T58" fmla="*/ 0 w 749300"/>
                <a:gd name="T59" fmla="*/ 0 h 696087"/>
                <a:gd name="T60" fmla="*/ 0 w 749300"/>
                <a:gd name="T61" fmla="*/ 0 h 696087"/>
                <a:gd name="T62" fmla="*/ 0 w 749300"/>
                <a:gd name="T63" fmla="*/ 0 h 696087"/>
                <a:gd name="T64" fmla="*/ 0 w 749300"/>
                <a:gd name="T65" fmla="*/ 0 h 696087"/>
                <a:gd name="T66" fmla="*/ 0 w 749300"/>
                <a:gd name="T67" fmla="*/ 0 h 696087"/>
                <a:gd name="T68" fmla="*/ 0 w 749300"/>
                <a:gd name="T69" fmla="*/ 0 h 696087"/>
                <a:gd name="T70" fmla="*/ 0 w 749300"/>
                <a:gd name="T71" fmla="*/ 0 h 696087"/>
                <a:gd name="T72" fmla="*/ 0 w 749300"/>
                <a:gd name="T73" fmla="*/ 0 h 696087"/>
                <a:gd name="T74" fmla="*/ 0 w 749300"/>
                <a:gd name="T75" fmla="*/ 0 h 696087"/>
                <a:gd name="T76" fmla="*/ 0 w 749300"/>
                <a:gd name="T77" fmla="*/ 0 h 696087"/>
                <a:gd name="T78" fmla="*/ 0 w 749300"/>
                <a:gd name="T79" fmla="*/ 0 h 69608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49300" h="696087">
                  <a:moveTo>
                    <a:pt x="0" y="347980"/>
                  </a:moveTo>
                  <a:lnTo>
                    <a:pt x="1242" y="319444"/>
                  </a:lnTo>
                  <a:lnTo>
                    <a:pt x="4904" y="291543"/>
                  </a:lnTo>
                  <a:lnTo>
                    <a:pt x="10890" y="264367"/>
                  </a:lnTo>
                  <a:lnTo>
                    <a:pt x="19102" y="238004"/>
                  </a:lnTo>
                  <a:lnTo>
                    <a:pt x="29446" y="212544"/>
                  </a:lnTo>
                  <a:lnTo>
                    <a:pt x="41823" y="188077"/>
                  </a:lnTo>
                  <a:lnTo>
                    <a:pt x="56138" y="164693"/>
                  </a:lnTo>
                  <a:lnTo>
                    <a:pt x="72294" y="142481"/>
                  </a:lnTo>
                  <a:lnTo>
                    <a:pt x="90195" y="121531"/>
                  </a:lnTo>
                  <a:lnTo>
                    <a:pt x="109743" y="101933"/>
                  </a:lnTo>
                  <a:lnTo>
                    <a:pt x="130844" y="83776"/>
                  </a:lnTo>
                  <a:lnTo>
                    <a:pt x="153399" y="67149"/>
                  </a:lnTo>
                  <a:lnTo>
                    <a:pt x="177313" y="52143"/>
                  </a:lnTo>
                  <a:lnTo>
                    <a:pt x="202490" y="38847"/>
                  </a:lnTo>
                  <a:lnTo>
                    <a:pt x="228832" y="27350"/>
                  </a:lnTo>
                  <a:lnTo>
                    <a:pt x="256243" y="17743"/>
                  </a:lnTo>
                  <a:lnTo>
                    <a:pt x="284627" y="10115"/>
                  </a:lnTo>
                  <a:lnTo>
                    <a:pt x="313887" y="4555"/>
                  </a:lnTo>
                  <a:lnTo>
                    <a:pt x="343927" y="1153"/>
                  </a:lnTo>
                  <a:lnTo>
                    <a:pt x="374650" y="0"/>
                  </a:lnTo>
                  <a:lnTo>
                    <a:pt x="405372" y="1153"/>
                  </a:lnTo>
                  <a:lnTo>
                    <a:pt x="435412" y="4555"/>
                  </a:lnTo>
                  <a:lnTo>
                    <a:pt x="464672" y="10115"/>
                  </a:lnTo>
                  <a:lnTo>
                    <a:pt x="493056" y="17743"/>
                  </a:lnTo>
                  <a:lnTo>
                    <a:pt x="520467" y="27350"/>
                  </a:lnTo>
                  <a:lnTo>
                    <a:pt x="546809" y="38847"/>
                  </a:lnTo>
                  <a:lnTo>
                    <a:pt x="571986" y="52143"/>
                  </a:lnTo>
                  <a:lnTo>
                    <a:pt x="595900" y="67149"/>
                  </a:lnTo>
                  <a:lnTo>
                    <a:pt x="618455" y="83776"/>
                  </a:lnTo>
                  <a:lnTo>
                    <a:pt x="639556" y="101933"/>
                  </a:lnTo>
                  <a:lnTo>
                    <a:pt x="659104" y="121531"/>
                  </a:lnTo>
                  <a:lnTo>
                    <a:pt x="677005" y="142481"/>
                  </a:lnTo>
                  <a:lnTo>
                    <a:pt x="693161" y="164693"/>
                  </a:lnTo>
                  <a:lnTo>
                    <a:pt x="707476" y="188077"/>
                  </a:lnTo>
                  <a:lnTo>
                    <a:pt x="719853" y="212544"/>
                  </a:lnTo>
                  <a:lnTo>
                    <a:pt x="730197" y="238004"/>
                  </a:lnTo>
                  <a:lnTo>
                    <a:pt x="738409" y="264367"/>
                  </a:lnTo>
                  <a:lnTo>
                    <a:pt x="744395" y="291543"/>
                  </a:lnTo>
                  <a:lnTo>
                    <a:pt x="748057" y="319444"/>
                  </a:lnTo>
                  <a:lnTo>
                    <a:pt x="749300" y="347980"/>
                  </a:lnTo>
                  <a:lnTo>
                    <a:pt x="748057" y="376533"/>
                  </a:lnTo>
                  <a:lnTo>
                    <a:pt x="744395" y="404450"/>
                  </a:lnTo>
                  <a:lnTo>
                    <a:pt x="738409" y="431641"/>
                  </a:lnTo>
                  <a:lnTo>
                    <a:pt x="730197" y="458017"/>
                  </a:lnTo>
                  <a:lnTo>
                    <a:pt x="719853" y="483489"/>
                  </a:lnTo>
                  <a:lnTo>
                    <a:pt x="707476" y="507965"/>
                  </a:lnTo>
                  <a:lnTo>
                    <a:pt x="693161" y="531358"/>
                  </a:lnTo>
                  <a:lnTo>
                    <a:pt x="677005" y="553577"/>
                  </a:lnTo>
                  <a:lnTo>
                    <a:pt x="659104" y="574534"/>
                  </a:lnTo>
                  <a:lnTo>
                    <a:pt x="639556" y="594137"/>
                  </a:lnTo>
                  <a:lnTo>
                    <a:pt x="618455" y="612299"/>
                  </a:lnTo>
                  <a:lnTo>
                    <a:pt x="595900" y="628929"/>
                  </a:lnTo>
                  <a:lnTo>
                    <a:pt x="571986" y="643938"/>
                  </a:lnTo>
                  <a:lnTo>
                    <a:pt x="546809" y="657236"/>
                  </a:lnTo>
                  <a:lnTo>
                    <a:pt x="520467" y="668734"/>
                  </a:lnTo>
                  <a:lnTo>
                    <a:pt x="493056" y="678342"/>
                  </a:lnTo>
                  <a:lnTo>
                    <a:pt x="464672" y="685971"/>
                  </a:lnTo>
                  <a:lnTo>
                    <a:pt x="435412" y="691531"/>
                  </a:lnTo>
                  <a:lnTo>
                    <a:pt x="405372" y="694933"/>
                  </a:lnTo>
                  <a:lnTo>
                    <a:pt x="374650" y="696087"/>
                  </a:lnTo>
                  <a:lnTo>
                    <a:pt x="343927" y="694933"/>
                  </a:lnTo>
                  <a:lnTo>
                    <a:pt x="313887" y="691531"/>
                  </a:lnTo>
                  <a:lnTo>
                    <a:pt x="284627" y="685971"/>
                  </a:lnTo>
                  <a:lnTo>
                    <a:pt x="256243" y="678342"/>
                  </a:lnTo>
                  <a:lnTo>
                    <a:pt x="228832" y="668734"/>
                  </a:lnTo>
                  <a:lnTo>
                    <a:pt x="202490" y="657236"/>
                  </a:lnTo>
                  <a:lnTo>
                    <a:pt x="177313" y="643938"/>
                  </a:lnTo>
                  <a:lnTo>
                    <a:pt x="153399" y="628929"/>
                  </a:lnTo>
                  <a:lnTo>
                    <a:pt x="130844" y="612299"/>
                  </a:lnTo>
                  <a:lnTo>
                    <a:pt x="109743" y="594137"/>
                  </a:lnTo>
                  <a:lnTo>
                    <a:pt x="90195" y="574534"/>
                  </a:lnTo>
                  <a:lnTo>
                    <a:pt x="72294" y="553577"/>
                  </a:lnTo>
                  <a:lnTo>
                    <a:pt x="56138" y="531358"/>
                  </a:lnTo>
                  <a:lnTo>
                    <a:pt x="41823" y="507965"/>
                  </a:lnTo>
                  <a:lnTo>
                    <a:pt x="29446" y="483488"/>
                  </a:lnTo>
                  <a:lnTo>
                    <a:pt x="19102" y="458017"/>
                  </a:lnTo>
                  <a:lnTo>
                    <a:pt x="10890" y="431641"/>
                  </a:lnTo>
                  <a:lnTo>
                    <a:pt x="4904" y="404450"/>
                  </a:lnTo>
                  <a:lnTo>
                    <a:pt x="1242" y="376533"/>
                  </a:lnTo>
                  <a:lnTo>
                    <a:pt x="0" y="347980"/>
                  </a:lnTo>
                  <a:close/>
                </a:path>
              </a:pathLst>
            </a:custGeom>
            <a:noFill/>
            <a:ln w="476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12" name="object 152"/>
            <p:cNvSpPr>
              <a:spLocks/>
            </p:cNvSpPr>
            <p:nvPr/>
          </p:nvSpPr>
          <p:spPr bwMode="auto">
            <a:xfrm>
              <a:off x="1936" y="1956"/>
              <a:ext cx="898" cy="850"/>
            </a:xfrm>
            <a:custGeom>
              <a:avLst/>
              <a:gdLst>
                <a:gd name="T0" fmla="*/ 0 w 700913"/>
                <a:gd name="T1" fmla="*/ 0 h 654939"/>
                <a:gd name="T2" fmla="*/ 0 w 700913"/>
                <a:gd name="T3" fmla="*/ 0 h 654939"/>
                <a:gd name="T4" fmla="*/ 0 w 700913"/>
                <a:gd name="T5" fmla="*/ 0 h 654939"/>
                <a:gd name="T6" fmla="*/ 0 w 700913"/>
                <a:gd name="T7" fmla="*/ 0 h 654939"/>
                <a:gd name="T8" fmla="*/ 0 w 700913"/>
                <a:gd name="T9" fmla="*/ 0 h 654939"/>
                <a:gd name="T10" fmla="*/ 0 w 700913"/>
                <a:gd name="T11" fmla="*/ 0 h 654939"/>
                <a:gd name="T12" fmla="*/ 0 w 700913"/>
                <a:gd name="T13" fmla="*/ 0 h 654939"/>
                <a:gd name="T14" fmla="*/ 0 w 700913"/>
                <a:gd name="T15" fmla="*/ 0 h 654939"/>
                <a:gd name="T16" fmla="*/ 0 w 700913"/>
                <a:gd name="T17" fmla="*/ 0 h 654939"/>
                <a:gd name="T18" fmla="*/ 0 w 700913"/>
                <a:gd name="T19" fmla="*/ 0 h 654939"/>
                <a:gd name="T20" fmla="*/ 0 w 700913"/>
                <a:gd name="T21" fmla="*/ 0 h 654939"/>
                <a:gd name="T22" fmla="*/ 0 w 700913"/>
                <a:gd name="T23" fmla="*/ 0 h 654939"/>
                <a:gd name="T24" fmla="*/ 0 w 700913"/>
                <a:gd name="T25" fmla="*/ 0 h 654939"/>
                <a:gd name="T26" fmla="*/ 0 w 700913"/>
                <a:gd name="T27" fmla="*/ 0 h 654939"/>
                <a:gd name="T28" fmla="*/ 0 w 700913"/>
                <a:gd name="T29" fmla="*/ 0 h 654939"/>
                <a:gd name="T30" fmla="*/ 0 w 700913"/>
                <a:gd name="T31" fmla="*/ 0 h 654939"/>
                <a:gd name="T32" fmla="*/ 0 w 700913"/>
                <a:gd name="T33" fmla="*/ 0 h 654939"/>
                <a:gd name="T34" fmla="*/ 0 w 700913"/>
                <a:gd name="T35" fmla="*/ 0 h 654939"/>
                <a:gd name="T36" fmla="*/ 0 w 700913"/>
                <a:gd name="T37" fmla="*/ 0 h 654939"/>
                <a:gd name="T38" fmla="*/ 0 w 700913"/>
                <a:gd name="T39" fmla="*/ 0 h 654939"/>
                <a:gd name="T40" fmla="*/ 0 w 700913"/>
                <a:gd name="T41" fmla="*/ 0 h 654939"/>
                <a:gd name="T42" fmla="*/ 0 w 700913"/>
                <a:gd name="T43" fmla="*/ 0 h 654939"/>
                <a:gd name="T44" fmla="*/ 0 w 700913"/>
                <a:gd name="T45" fmla="*/ 0 h 654939"/>
                <a:gd name="T46" fmla="*/ 0 w 700913"/>
                <a:gd name="T47" fmla="*/ 0 h 654939"/>
                <a:gd name="T48" fmla="*/ 0 w 700913"/>
                <a:gd name="T49" fmla="*/ 0 h 654939"/>
                <a:gd name="T50" fmla="*/ 0 w 700913"/>
                <a:gd name="T51" fmla="*/ 0 h 654939"/>
                <a:gd name="T52" fmla="*/ 0 w 700913"/>
                <a:gd name="T53" fmla="*/ 0 h 654939"/>
                <a:gd name="T54" fmla="*/ 0 w 700913"/>
                <a:gd name="T55" fmla="*/ 0 h 654939"/>
                <a:gd name="T56" fmla="*/ 0 w 700913"/>
                <a:gd name="T57" fmla="*/ 0 h 654939"/>
                <a:gd name="T58" fmla="*/ 0 w 700913"/>
                <a:gd name="T59" fmla="*/ 0 h 654939"/>
                <a:gd name="T60" fmla="*/ 0 w 700913"/>
                <a:gd name="T61" fmla="*/ 0 h 654939"/>
                <a:gd name="T62" fmla="*/ 0 w 700913"/>
                <a:gd name="T63" fmla="*/ 0 h 654939"/>
                <a:gd name="T64" fmla="*/ 0 w 700913"/>
                <a:gd name="T65" fmla="*/ 0 h 654939"/>
                <a:gd name="T66" fmla="*/ 0 w 700913"/>
                <a:gd name="T67" fmla="*/ 0 h 654939"/>
                <a:gd name="T68" fmla="*/ 0 w 700913"/>
                <a:gd name="T69" fmla="*/ 0 h 654939"/>
                <a:gd name="T70" fmla="*/ 0 w 700913"/>
                <a:gd name="T71" fmla="*/ 0 h 654939"/>
                <a:gd name="T72" fmla="*/ 0 w 700913"/>
                <a:gd name="T73" fmla="*/ 0 h 654939"/>
                <a:gd name="T74" fmla="*/ 0 w 700913"/>
                <a:gd name="T75" fmla="*/ 0 h 654939"/>
                <a:gd name="T76" fmla="*/ 0 w 700913"/>
                <a:gd name="T77" fmla="*/ 0 h 654939"/>
                <a:gd name="T78" fmla="*/ 0 w 700913"/>
                <a:gd name="T79" fmla="*/ 0 h 6549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00913" h="654939">
                  <a:moveTo>
                    <a:pt x="0" y="327406"/>
                  </a:moveTo>
                  <a:lnTo>
                    <a:pt x="1161" y="354262"/>
                  </a:lnTo>
                  <a:lnTo>
                    <a:pt x="4585" y="380522"/>
                  </a:lnTo>
                  <a:lnTo>
                    <a:pt x="10181" y="406101"/>
                  </a:lnTo>
                  <a:lnTo>
                    <a:pt x="17860" y="430915"/>
                  </a:lnTo>
                  <a:lnTo>
                    <a:pt x="27531" y="454878"/>
                  </a:lnTo>
                  <a:lnTo>
                    <a:pt x="39104" y="477907"/>
                  </a:lnTo>
                  <a:lnTo>
                    <a:pt x="52489" y="499917"/>
                  </a:lnTo>
                  <a:lnTo>
                    <a:pt x="67596" y="520823"/>
                  </a:lnTo>
                  <a:lnTo>
                    <a:pt x="84335" y="540543"/>
                  </a:lnTo>
                  <a:lnTo>
                    <a:pt x="102615" y="558990"/>
                  </a:lnTo>
                  <a:lnTo>
                    <a:pt x="122348" y="576081"/>
                  </a:lnTo>
                  <a:lnTo>
                    <a:pt x="143441" y="591731"/>
                  </a:lnTo>
                  <a:lnTo>
                    <a:pt x="165807" y="605856"/>
                  </a:lnTo>
                  <a:lnTo>
                    <a:pt x="189353" y="618372"/>
                  </a:lnTo>
                  <a:lnTo>
                    <a:pt x="213991" y="629193"/>
                  </a:lnTo>
                  <a:lnTo>
                    <a:pt x="239629" y="638236"/>
                  </a:lnTo>
                  <a:lnTo>
                    <a:pt x="266179" y="645417"/>
                  </a:lnTo>
                  <a:lnTo>
                    <a:pt x="293549" y="650650"/>
                  </a:lnTo>
                  <a:lnTo>
                    <a:pt x="321651" y="653852"/>
                  </a:lnTo>
                  <a:lnTo>
                    <a:pt x="350393" y="654939"/>
                  </a:lnTo>
                  <a:lnTo>
                    <a:pt x="379135" y="653852"/>
                  </a:lnTo>
                  <a:lnTo>
                    <a:pt x="407239" y="650650"/>
                  </a:lnTo>
                  <a:lnTo>
                    <a:pt x="434614" y="645417"/>
                  </a:lnTo>
                  <a:lnTo>
                    <a:pt x="461169" y="638236"/>
                  </a:lnTo>
                  <a:lnTo>
                    <a:pt x="486814" y="629193"/>
                  </a:lnTo>
                  <a:lnTo>
                    <a:pt x="511459" y="618372"/>
                  </a:lnTo>
                  <a:lnTo>
                    <a:pt x="535014" y="605856"/>
                  </a:lnTo>
                  <a:lnTo>
                    <a:pt x="557388" y="591731"/>
                  </a:lnTo>
                  <a:lnTo>
                    <a:pt x="578491" y="576081"/>
                  </a:lnTo>
                  <a:lnTo>
                    <a:pt x="598233" y="558990"/>
                  </a:lnTo>
                  <a:lnTo>
                    <a:pt x="616523" y="540543"/>
                  </a:lnTo>
                  <a:lnTo>
                    <a:pt x="633271" y="520823"/>
                  </a:lnTo>
                  <a:lnTo>
                    <a:pt x="648387" y="499917"/>
                  </a:lnTo>
                  <a:lnTo>
                    <a:pt x="661781" y="477907"/>
                  </a:lnTo>
                  <a:lnTo>
                    <a:pt x="673361" y="454878"/>
                  </a:lnTo>
                  <a:lnTo>
                    <a:pt x="683039" y="430915"/>
                  </a:lnTo>
                  <a:lnTo>
                    <a:pt x="690723" y="406101"/>
                  </a:lnTo>
                  <a:lnTo>
                    <a:pt x="696324" y="380522"/>
                  </a:lnTo>
                  <a:lnTo>
                    <a:pt x="699750" y="354262"/>
                  </a:lnTo>
                  <a:lnTo>
                    <a:pt x="700913" y="327406"/>
                  </a:lnTo>
                  <a:lnTo>
                    <a:pt x="699750" y="300567"/>
                  </a:lnTo>
                  <a:lnTo>
                    <a:pt x="696324" y="274323"/>
                  </a:lnTo>
                  <a:lnTo>
                    <a:pt x="690723" y="248759"/>
                  </a:lnTo>
                  <a:lnTo>
                    <a:pt x="683039" y="223958"/>
                  </a:lnTo>
                  <a:lnTo>
                    <a:pt x="673361" y="200007"/>
                  </a:lnTo>
                  <a:lnTo>
                    <a:pt x="661781" y="176988"/>
                  </a:lnTo>
                  <a:lnTo>
                    <a:pt x="648387" y="154987"/>
                  </a:lnTo>
                  <a:lnTo>
                    <a:pt x="633271" y="134087"/>
                  </a:lnTo>
                  <a:lnTo>
                    <a:pt x="616523" y="114374"/>
                  </a:lnTo>
                  <a:lnTo>
                    <a:pt x="598233" y="95932"/>
                  </a:lnTo>
                  <a:lnTo>
                    <a:pt x="578491" y="78845"/>
                  </a:lnTo>
                  <a:lnTo>
                    <a:pt x="557388" y="63199"/>
                  </a:lnTo>
                  <a:lnTo>
                    <a:pt x="535014" y="49076"/>
                  </a:lnTo>
                  <a:lnTo>
                    <a:pt x="511459" y="36563"/>
                  </a:lnTo>
                  <a:lnTo>
                    <a:pt x="486814" y="25743"/>
                  </a:lnTo>
                  <a:lnTo>
                    <a:pt x="461169" y="16701"/>
                  </a:lnTo>
                  <a:lnTo>
                    <a:pt x="434614" y="9521"/>
                  </a:lnTo>
                  <a:lnTo>
                    <a:pt x="407239" y="4287"/>
                  </a:lnTo>
                  <a:lnTo>
                    <a:pt x="379135" y="1086"/>
                  </a:lnTo>
                  <a:lnTo>
                    <a:pt x="350393" y="0"/>
                  </a:lnTo>
                  <a:lnTo>
                    <a:pt x="321651" y="1086"/>
                  </a:lnTo>
                  <a:lnTo>
                    <a:pt x="293549" y="4287"/>
                  </a:lnTo>
                  <a:lnTo>
                    <a:pt x="266179" y="9521"/>
                  </a:lnTo>
                  <a:lnTo>
                    <a:pt x="239629" y="16701"/>
                  </a:lnTo>
                  <a:lnTo>
                    <a:pt x="213991" y="25743"/>
                  </a:lnTo>
                  <a:lnTo>
                    <a:pt x="189353" y="36563"/>
                  </a:lnTo>
                  <a:lnTo>
                    <a:pt x="165807" y="49076"/>
                  </a:lnTo>
                  <a:lnTo>
                    <a:pt x="143441" y="63199"/>
                  </a:lnTo>
                  <a:lnTo>
                    <a:pt x="122348" y="78845"/>
                  </a:lnTo>
                  <a:lnTo>
                    <a:pt x="102615" y="95932"/>
                  </a:lnTo>
                  <a:lnTo>
                    <a:pt x="84335" y="114374"/>
                  </a:lnTo>
                  <a:lnTo>
                    <a:pt x="67596" y="134087"/>
                  </a:lnTo>
                  <a:lnTo>
                    <a:pt x="52489" y="154987"/>
                  </a:lnTo>
                  <a:lnTo>
                    <a:pt x="39104" y="176988"/>
                  </a:lnTo>
                  <a:lnTo>
                    <a:pt x="27531" y="200007"/>
                  </a:lnTo>
                  <a:lnTo>
                    <a:pt x="17860" y="223958"/>
                  </a:lnTo>
                  <a:lnTo>
                    <a:pt x="10181" y="248759"/>
                  </a:lnTo>
                  <a:lnTo>
                    <a:pt x="4585" y="274323"/>
                  </a:lnTo>
                  <a:lnTo>
                    <a:pt x="1161" y="300567"/>
                  </a:lnTo>
                  <a:lnTo>
                    <a:pt x="0" y="327406"/>
                  </a:ln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13" name="object 153"/>
            <p:cNvSpPr>
              <a:spLocks/>
            </p:cNvSpPr>
            <p:nvPr/>
          </p:nvSpPr>
          <p:spPr bwMode="auto">
            <a:xfrm>
              <a:off x="1936" y="1956"/>
              <a:ext cx="898" cy="850"/>
            </a:xfrm>
            <a:custGeom>
              <a:avLst/>
              <a:gdLst>
                <a:gd name="T0" fmla="*/ 0 w 700913"/>
                <a:gd name="T1" fmla="*/ 0 h 654939"/>
                <a:gd name="T2" fmla="*/ 0 w 700913"/>
                <a:gd name="T3" fmla="*/ 0 h 654939"/>
                <a:gd name="T4" fmla="*/ 0 w 700913"/>
                <a:gd name="T5" fmla="*/ 0 h 654939"/>
                <a:gd name="T6" fmla="*/ 0 w 700913"/>
                <a:gd name="T7" fmla="*/ 0 h 654939"/>
                <a:gd name="T8" fmla="*/ 0 w 700913"/>
                <a:gd name="T9" fmla="*/ 0 h 654939"/>
                <a:gd name="T10" fmla="*/ 0 w 700913"/>
                <a:gd name="T11" fmla="*/ 0 h 654939"/>
                <a:gd name="T12" fmla="*/ 0 w 700913"/>
                <a:gd name="T13" fmla="*/ 0 h 654939"/>
                <a:gd name="T14" fmla="*/ 0 w 700913"/>
                <a:gd name="T15" fmla="*/ 0 h 654939"/>
                <a:gd name="T16" fmla="*/ 0 w 700913"/>
                <a:gd name="T17" fmla="*/ 0 h 654939"/>
                <a:gd name="T18" fmla="*/ 0 w 700913"/>
                <a:gd name="T19" fmla="*/ 0 h 654939"/>
                <a:gd name="T20" fmla="*/ 0 w 700913"/>
                <a:gd name="T21" fmla="*/ 0 h 654939"/>
                <a:gd name="T22" fmla="*/ 0 w 700913"/>
                <a:gd name="T23" fmla="*/ 0 h 654939"/>
                <a:gd name="T24" fmla="*/ 0 w 700913"/>
                <a:gd name="T25" fmla="*/ 0 h 654939"/>
                <a:gd name="T26" fmla="*/ 0 w 700913"/>
                <a:gd name="T27" fmla="*/ 0 h 654939"/>
                <a:gd name="T28" fmla="*/ 0 w 700913"/>
                <a:gd name="T29" fmla="*/ 0 h 654939"/>
                <a:gd name="T30" fmla="*/ 0 w 700913"/>
                <a:gd name="T31" fmla="*/ 0 h 654939"/>
                <a:gd name="T32" fmla="*/ 0 w 700913"/>
                <a:gd name="T33" fmla="*/ 0 h 654939"/>
                <a:gd name="T34" fmla="*/ 0 w 700913"/>
                <a:gd name="T35" fmla="*/ 0 h 654939"/>
                <a:gd name="T36" fmla="*/ 0 w 700913"/>
                <a:gd name="T37" fmla="*/ 0 h 654939"/>
                <a:gd name="T38" fmla="*/ 0 w 700913"/>
                <a:gd name="T39" fmla="*/ 0 h 654939"/>
                <a:gd name="T40" fmla="*/ 0 w 700913"/>
                <a:gd name="T41" fmla="*/ 0 h 654939"/>
                <a:gd name="T42" fmla="*/ 0 w 700913"/>
                <a:gd name="T43" fmla="*/ 0 h 654939"/>
                <a:gd name="T44" fmla="*/ 0 w 700913"/>
                <a:gd name="T45" fmla="*/ 0 h 654939"/>
                <a:gd name="T46" fmla="*/ 0 w 700913"/>
                <a:gd name="T47" fmla="*/ 0 h 654939"/>
                <a:gd name="T48" fmla="*/ 0 w 700913"/>
                <a:gd name="T49" fmla="*/ 0 h 654939"/>
                <a:gd name="T50" fmla="*/ 0 w 700913"/>
                <a:gd name="T51" fmla="*/ 0 h 654939"/>
                <a:gd name="T52" fmla="*/ 0 w 700913"/>
                <a:gd name="T53" fmla="*/ 0 h 654939"/>
                <a:gd name="T54" fmla="*/ 0 w 700913"/>
                <a:gd name="T55" fmla="*/ 0 h 654939"/>
                <a:gd name="T56" fmla="*/ 0 w 700913"/>
                <a:gd name="T57" fmla="*/ 0 h 654939"/>
                <a:gd name="T58" fmla="*/ 0 w 700913"/>
                <a:gd name="T59" fmla="*/ 0 h 654939"/>
                <a:gd name="T60" fmla="*/ 0 w 700913"/>
                <a:gd name="T61" fmla="*/ 0 h 654939"/>
                <a:gd name="T62" fmla="*/ 0 w 700913"/>
                <a:gd name="T63" fmla="*/ 0 h 654939"/>
                <a:gd name="T64" fmla="*/ 0 w 700913"/>
                <a:gd name="T65" fmla="*/ 0 h 654939"/>
                <a:gd name="T66" fmla="*/ 0 w 700913"/>
                <a:gd name="T67" fmla="*/ 0 h 654939"/>
                <a:gd name="T68" fmla="*/ 0 w 700913"/>
                <a:gd name="T69" fmla="*/ 0 h 654939"/>
                <a:gd name="T70" fmla="*/ 0 w 700913"/>
                <a:gd name="T71" fmla="*/ 0 h 654939"/>
                <a:gd name="T72" fmla="*/ 0 w 700913"/>
                <a:gd name="T73" fmla="*/ 0 h 654939"/>
                <a:gd name="T74" fmla="*/ 0 w 700913"/>
                <a:gd name="T75" fmla="*/ 0 h 654939"/>
                <a:gd name="T76" fmla="*/ 0 w 700913"/>
                <a:gd name="T77" fmla="*/ 0 h 654939"/>
                <a:gd name="T78" fmla="*/ 0 w 700913"/>
                <a:gd name="T79" fmla="*/ 0 h 6549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00913" h="654939">
                  <a:moveTo>
                    <a:pt x="0" y="327406"/>
                  </a:moveTo>
                  <a:lnTo>
                    <a:pt x="1161" y="300567"/>
                  </a:lnTo>
                  <a:lnTo>
                    <a:pt x="4585" y="274323"/>
                  </a:lnTo>
                  <a:lnTo>
                    <a:pt x="10181" y="248759"/>
                  </a:lnTo>
                  <a:lnTo>
                    <a:pt x="17860" y="223958"/>
                  </a:lnTo>
                  <a:lnTo>
                    <a:pt x="27531" y="200007"/>
                  </a:lnTo>
                  <a:lnTo>
                    <a:pt x="39104" y="176988"/>
                  </a:lnTo>
                  <a:lnTo>
                    <a:pt x="52489" y="154987"/>
                  </a:lnTo>
                  <a:lnTo>
                    <a:pt x="67596" y="134087"/>
                  </a:lnTo>
                  <a:lnTo>
                    <a:pt x="84335" y="114374"/>
                  </a:lnTo>
                  <a:lnTo>
                    <a:pt x="102615" y="95932"/>
                  </a:lnTo>
                  <a:lnTo>
                    <a:pt x="122348" y="78845"/>
                  </a:lnTo>
                  <a:lnTo>
                    <a:pt x="143441" y="63199"/>
                  </a:lnTo>
                  <a:lnTo>
                    <a:pt x="165807" y="49076"/>
                  </a:lnTo>
                  <a:lnTo>
                    <a:pt x="189353" y="36563"/>
                  </a:lnTo>
                  <a:lnTo>
                    <a:pt x="213991" y="25743"/>
                  </a:lnTo>
                  <a:lnTo>
                    <a:pt x="239629" y="16701"/>
                  </a:lnTo>
                  <a:lnTo>
                    <a:pt x="266179" y="9521"/>
                  </a:lnTo>
                  <a:lnTo>
                    <a:pt x="293549" y="4287"/>
                  </a:lnTo>
                  <a:lnTo>
                    <a:pt x="321651" y="1086"/>
                  </a:lnTo>
                  <a:lnTo>
                    <a:pt x="350393" y="0"/>
                  </a:lnTo>
                  <a:lnTo>
                    <a:pt x="379135" y="1086"/>
                  </a:lnTo>
                  <a:lnTo>
                    <a:pt x="407239" y="4287"/>
                  </a:lnTo>
                  <a:lnTo>
                    <a:pt x="434614" y="9521"/>
                  </a:lnTo>
                  <a:lnTo>
                    <a:pt x="461169" y="16701"/>
                  </a:lnTo>
                  <a:lnTo>
                    <a:pt x="486814" y="25743"/>
                  </a:lnTo>
                  <a:lnTo>
                    <a:pt x="511459" y="36563"/>
                  </a:lnTo>
                  <a:lnTo>
                    <a:pt x="535014" y="49076"/>
                  </a:lnTo>
                  <a:lnTo>
                    <a:pt x="557388" y="63199"/>
                  </a:lnTo>
                  <a:lnTo>
                    <a:pt x="578491" y="78845"/>
                  </a:lnTo>
                  <a:lnTo>
                    <a:pt x="598233" y="95932"/>
                  </a:lnTo>
                  <a:lnTo>
                    <a:pt x="616523" y="114374"/>
                  </a:lnTo>
                  <a:lnTo>
                    <a:pt x="633271" y="134087"/>
                  </a:lnTo>
                  <a:lnTo>
                    <a:pt x="648387" y="154987"/>
                  </a:lnTo>
                  <a:lnTo>
                    <a:pt x="661781" y="176988"/>
                  </a:lnTo>
                  <a:lnTo>
                    <a:pt x="673361" y="200007"/>
                  </a:lnTo>
                  <a:lnTo>
                    <a:pt x="683039" y="223958"/>
                  </a:lnTo>
                  <a:lnTo>
                    <a:pt x="690723" y="248759"/>
                  </a:lnTo>
                  <a:lnTo>
                    <a:pt x="696324" y="274323"/>
                  </a:lnTo>
                  <a:lnTo>
                    <a:pt x="699750" y="300567"/>
                  </a:lnTo>
                  <a:lnTo>
                    <a:pt x="700913" y="327406"/>
                  </a:lnTo>
                  <a:lnTo>
                    <a:pt x="699750" y="354262"/>
                  </a:lnTo>
                  <a:lnTo>
                    <a:pt x="696324" y="380522"/>
                  </a:lnTo>
                  <a:lnTo>
                    <a:pt x="690723" y="406101"/>
                  </a:lnTo>
                  <a:lnTo>
                    <a:pt x="683039" y="430915"/>
                  </a:lnTo>
                  <a:lnTo>
                    <a:pt x="673361" y="454878"/>
                  </a:lnTo>
                  <a:lnTo>
                    <a:pt x="661781" y="477907"/>
                  </a:lnTo>
                  <a:lnTo>
                    <a:pt x="648387" y="499917"/>
                  </a:lnTo>
                  <a:lnTo>
                    <a:pt x="633271" y="520823"/>
                  </a:lnTo>
                  <a:lnTo>
                    <a:pt x="616523" y="540543"/>
                  </a:lnTo>
                  <a:lnTo>
                    <a:pt x="598233" y="558990"/>
                  </a:lnTo>
                  <a:lnTo>
                    <a:pt x="578491" y="576081"/>
                  </a:lnTo>
                  <a:lnTo>
                    <a:pt x="557388" y="591731"/>
                  </a:lnTo>
                  <a:lnTo>
                    <a:pt x="535014" y="605856"/>
                  </a:lnTo>
                  <a:lnTo>
                    <a:pt x="511459" y="618372"/>
                  </a:lnTo>
                  <a:lnTo>
                    <a:pt x="486814" y="629193"/>
                  </a:lnTo>
                  <a:lnTo>
                    <a:pt x="461169" y="638236"/>
                  </a:lnTo>
                  <a:lnTo>
                    <a:pt x="434614" y="645417"/>
                  </a:lnTo>
                  <a:lnTo>
                    <a:pt x="407239" y="650650"/>
                  </a:lnTo>
                  <a:lnTo>
                    <a:pt x="379135" y="653852"/>
                  </a:lnTo>
                  <a:lnTo>
                    <a:pt x="350393" y="654939"/>
                  </a:lnTo>
                  <a:lnTo>
                    <a:pt x="321651" y="653852"/>
                  </a:lnTo>
                  <a:lnTo>
                    <a:pt x="293549" y="650650"/>
                  </a:lnTo>
                  <a:lnTo>
                    <a:pt x="266179" y="645417"/>
                  </a:lnTo>
                  <a:lnTo>
                    <a:pt x="239629" y="638236"/>
                  </a:lnTo>
                  <a:lnTo>
                    <a:pt x="213991" y="629193"/>
                  </a:lnTo>
                  <a:lnTo>
                    <a:pt x="189353" y="618372"/>
                  </a:lnTo>
                  <a:lnTo>
                    <a:pt x="165807" y="605856"/>
                  </a:lnTo>
                  <a:lnTo>
                    <a:pt x="143441" y="591731"/>
                  </a:lnTo>
                  <a:lnTo>
                    <a:pt x="122348" y="576081"/>
                  </a:lnTo>
                  <a:lnTo>
                    <a:pt x="102615" y="558990"/>
                  </a:lnTo>
                  <a:lnTo>
                    <a:pt x="84335" y="540543"/>
                  </a:lnTo>
                  <a:lnTo>
                    <a:pt x="67596" y="520823"/>
                  </a:lnTo>
                  <a:lnTo>
                    <a:pt x="52489" y="499917"/>
                  </a:lnTo>
                  <a:lnTo>
                    <a:pt x="39104" y="477907"/>
                  </a:lnTo>
                  <a:lnTo>
                    <a:pt x="27531" y="454878"/>
                  </a:lnTo>
                  <a:lnTo>
                    <a:pt x="17860" y="430915"/>
                  </a:lnTo>
                  <a:lnTo>
                    <a:pt x="10181" y="406101"/>
                  </a:lnTo>
                  <a:lnTo>
                    <a:pt x="4585" y="380522"/>
                  </a:lnTo>
                  <a:lnTo>
                    <a:pt x="1161" y="354262"/>
                  </a:lnTo>
                  <a:lnTo>
                    <a:pt x="0" y="327406"/>
                  </a:lnTo>
                  <a:close/>
                </a:path>
              </a:pathLst>
            </a:custGeom>
            <a:noFill/>
            <a:ln w="476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14" name="object 154"/>
            <p:cNvSpPr>
              <a:spLocks/>
            </p:cNvSpPr>
            <p:nvPr/>
          </p:nvSpPr>
          <p:spPr bwMode="auto">
            <a:xfrm>
              <a:off x="1996" y="2005"/>
              <a:ext cx="777" cy="752"/>
            </a:xfrm>
            <a:custGeom>
              <a:avLst/>
              <a:gdLst>
                <a:gd name="T0" fmla="*/ 0 w 606425"/>
                <a:gd name="T1" fmla="*/ 0 h 575437"/>
                <a:gd name="T2" fmla="*/ 0 w 606425"/>
                <a:gd name="T3" fmla="*/ 0 h 575437"/>
                <a:gd name="T4" fmla="*/ 0 w 606425"/>
                <a:gd name="T5" fmla="*/ 0 h 575437"/>
                <a:gd name="T6" fmla="*/ 0 w 606425"/>
                <a:gd name="T7" fmla="*/ 0 h 575437"/>
                <a:gd name="T8" fmla="*/ 0 w 606425"/>
                <a:gd name="T9" fmla="*/ 0 h 575437"/>
                <a:gd name="T10" fmla="*/ 0 w 606425"/>
                <a:gd name="T11" fmla="*/ 0 h 575437"/>
                <a:gd name="T12" fmla="*/ 0 w 606425"/>
                <a:gd name="T13" fmla="*/ 0 h 575437"/>
                <a:gd name="T14" fmla="*/ 0 w 606425"/>
                <a:gd name="T15" fmla="*/ 0 h 575437"/>
                <a:gd name="T16" fmla="*/ 0 w 606425"/>
                <a:gd name="T17" fmla="*/ 0 h 575437"/>
                <a:gd name="T18" fmla="*/ 0 w 606425"/>
                <a:gd name="T19" fmla="*/ 0 h 575437"/>
                <a:gd name="T20" fmla="*/ 0 w 606425"/>
                <a:gd name="T21" fmla="*/ 0 h 575437"/>
                <a:gd name="T22" fmla="*/ 0 w 606425"/>
                <a:gd name="T23" fmla="*/ 0 h 575437"/>
                <a:gd name="T24" fmla="*/ 0 w 606425"/>
                <a:gd name="T25" fmla="*/ 0 h 575437"/>
                <a:gd name="T26" fmla="*/ 0 w 606425"/>
                <a:gd name="T27" fmla="*/ 0 h 575437"/>
                <a:gd name="T28" fmla="*/ 0 w 606425"/>
                <a:gd name="T29" fmla="*/ 0 h 575437"/>
                <a:gd name="T30" fmla="*/ 0 w 606425"/>
                <a:gd name="T31" fmla="*/ 0 h 575437"/>
                <a:gd name="T32" fmla="*/ 0 w 606425"/>
                <a:gd name="T33" fmla="*/ 0 h 575437"/>
                <a:gd name="T34" fmla="*/ 0 w 606425"/>
                <a:gd name="T35" fmla="*/ 0 h 575437"/>
                <a:gd name="T36" fmla="*/ 0 w 606425"/>
                <a:gd name="T37" fmla="*/ 0 h 575437"/>
                <a:gd name="T38" fmla="*/ 0 w 606425"/>
                <a:gd name="T39" fmla="*/ 0 h 575437"/>
                <a:gd name="T40" fmla="*/ 0 w 606425"/>
                <a:gd name="T41" fmla="*/ 0 h 575437"/>
                <a:gd name="T42" fmla="*/ 0 w 606425"/>
                <a:gd name="T43" fmla="*/ 0 h 575437"/>
                <a:gd name="T44" fmla="*/ 0 w 606425"/>
                <a:gd name="T45" fmla="*/ 0 h 575437"/>
                <a:gd name="T46" fmla="*/ 0 w 606425"/>
                <a:gd name="T47" fmla="*/ 0 h 575437"/>
                <a:gd name="T48" fmla="*/ 0 w 606425"/>
                <a:gd name="T49" fmla="*/ 0 h 575437"/>
                <a:gd name="T50" fmla="*/ 0 w 606425"/>
                <a:gd name="T51" fmla="*/ 0 h 575437"/>
                <a:gd name="T52" fmla="*/ 0 w 606425"/>
                <a:gd name="T53" fmla="*/ 0 h 575437"/>
                <a:gd name="T54" fmla="*/ 0 w 606425"/>
                <a:gd name="T55" fmla="*/ 0 h 575437"/>
                <a:gd name="T56" fmla="*/ 0 w 606425"/>
                <a:gd name="T57" fmla="*/ 0 h 575437"/>
                <a:gd name="T58" fmla="*/ 0 w 606425"/>
                <a:gd name="T59" fmla="*/ 0 h 575437"/>
                <a:gd name="T60" fmla="*/ 0 w 606425"/>
                <a:gd name="T61" fmla="*/ 0 h 575437"/>
                <a:gd name="T62" fmla="*/ 0 w 606425"/>
                <a:gd name="T63" fmla="*/ 0 h 575437"/>
                <a:gd name="T64" fmla="*/ 0 w 606425"/>
                <a:gd name="T65" fmla="*/ 0 h 575437"/>
                <a:gd name="T66" fmla="*/ 0 w 606425"/>
                <a:gd name="T67" fmla="*/ 0 h 575437"/>
                <a:gd name="T68" fmla="*/ 0 w 606425"/>
                <a:gd name="T69" fmla="*/ 0 h 575437"/>
                <a:gd name="T70" fmla="*/ 0 w 606425"/>
                <a:gd name="T71" fmla="*/ 0 h 575437"/>
                <a:gd name="T72" fmla="*/ 0 w 606425"/>
                <a:gd name="T73" fmla="*/ 0 h 575437"/>
                <a:gd name="T74" fmla="*/ 0 w 606425"/>
                <a:gd name="T75" fmla="*/ 0 h 575437"/>
                <a:gd name="T76" fmla="*/ 0 w 606425"/>
                <a:gd name="T77" fmla="*/ 0 h 575437"/>
                <a:gd name="T78" fmla="*/ 0 w 606425"/>
                <a:gd name="T79" fmla="*/ 0 h 57543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06425" h="575437">
                  <a:moveTo>
                    <a:pt x="278401" y="574483"/>
                  </a:moveTo>
                  <a:lnTo>
                    <a:pt x="303275" y="575437"/>
                  </a:lnTo>
                  <a:lnTo>
                    <a:pt x="328150" y="574483"/>
                  </a:lnTo>
                  <a:lnTo>
                    <a:pt x="352469" y="571672"/>
                  </a:lnTo>
                  <a:lnTo>
                    <a:pt x="376154" y="567077"/>
                  </a:lnTo>
                  <a:lnTo>
                    <a:pt x="399128" y="560772"/>
                  </a:lnTo>
                  <a:lnTo>
                    <a:pt x="421312" y="552831"/>
                  </a:lnTo>
                  <a:lnTo>
                    <a:pt x="442629" y="543327"/>
                  </a:lnTo>
                  <a:lnTo>
                    <a:pt x="463001" y="532336"/>
                  </a:lnTo>
                  <a:lnTo>
                    <a:pt x="482350" y="519930"/>
                  </a:lnTo>
                  <a:lnTo>
                    <a:pt x="500598" y="506184"/>
                  </a:lnTo>
                  <a:lnTo>
                    <a:pt x="517667" y="491172"/>
                  </a:lnTo>
                  <a:lnTo>
                    <a:pt x="533481" y="474967"/>
                  </a:lnTo>
                  <a:lnTo>
                    <a:pt x="547960" y="457643"/>
                  </a:lnTo>
                  <a:lnTo>
                    <a:pt x="561027" y="439275"/>
                  </a:lnTo>
                  <a:lnTo>
                    <a:pt x="572604" y="419936"/>
                  </a:lnTo>
                  <a:lnTo>
                    <a:pt x="582614" y="399700"/>
                  </a:lnTo>
                  <a:lnTo>
                    <a:pt x="590978" y="378641"/>
                  </a:lnTo>
                  <a:lnTo>
                    <a:pt x="597619" y="356833"/>
                  </a:lnTo>
                  <a:lnTo>
                    <a:pt x="602459" y="334350"/>
                  </a:lnTo>
                  <a:lnTo>
                    <a:pt x="605420" y="311266"/>
                  </a:lnTo>
                  <a:lnTo>
                    <a:pt x="606425" y="287655"/>
                  </a:lnTo>
                  <a:lnTo>
                    <a:pt x="605437" y="264061"/>
                  </a:lnTo>
                  <a:lnTo>
                    <a:pt x="602490" y="240993"/>
                  </a:lnTo>
                  <a:lnTo>
                    <a:pt x="597661" y="218525"/>
                  </a:lnTo>
                  <a:lnTo>
                    <a:pt x="591027" y="196730"/>
                  </a:lnTo>
                  <a:lnTo>
                    <a:pt x="582668" y="175682"/>
                  </a:lnTo>
                  <a:lnTo>
                    <a:pt x="572660" y="155456"/>
                  </a:lnTo>
                  <a:lnTo>
                    <a:pt x="561083" y="136126"/>
                  </a:lnTo>
                  <a:lnTo>
                    <a:pt x="548015" y="117765"/>
                  </a:lnTo>
                  <a:lnTo>
                    <a:pt x="533533" y="100448"/>
                  </a:lnTo>
                  <a:lnTo>
                    <a:pt x="517715" y="84248"/>
                  </a:lnTo>
                  <a:lnTo>
                    <a:pt x="500640" y="69240"/>
                  </a:lnTo>
                  <a:lnTo>
                    <a:pt x="482386" y="55497"/>
                  </a:lnTo>
                  <a:lnTo>
                    <a:pt x="463031" y="43095"/>
                  </a:lnTo>
                  <a:lnTo>
                    <a:pt x="442653" y="32105"/>
                  </a:lnTo>
                  <a:lnTo>
                    <a:pt x="421330" y="22604"/>
                  </a:lnTo>
                  <a:lnTo>
                    <a:pt x="399140" y="14663"/>
                  </a:lnTo>
                  <a:lnTo>
                    <a:pt x="376162" y="8359"/>
                  </a:lnTo>
                  <a:lnTo>
                    <a:pt x="352473" y="3764"/>
                  </a:lnTo>
                  <a:lnTo>
                    <a:pt x="328151" y="953"/>
                  </a:lnTo>
                  <a:lnTo>
                    <a:pt x="303275" y="0"/>
                  </a:lnTo>
                  <a:lnTo>
                    <a:pt x="278400" y="953"/>
                  </a:lnTo>
                  <a:lnTo>
                    <a:pt x="254078" y="3764"/>
                  </a:lnTo>
                  <a:lnTo>
                    <a:pt x="230389" y="8359"/>
                  </a:lnTo>
                  <a:lnTo>
                    <a:pt x="207410" y="14663"/>
                  </a:lnTo>
                  <a:lnTo>
                    <a:pt x="185219" y="22604"/>
                  </a:lnTo>
                  <a:lnTo>
                    <a:pt x="163895" y="32105"/>
                  </a:lnTo>
                  <a:lnTo>
                    <a:pt x="143515" y="43095"/>
                  </a:lnTo>
                  <a:lnTo>
                    <a:pt x="124157" y="55497"/>
                  </a:lnTo>
                  <a:lnTo>
                    <a:pt x="105899" y="69240"/>
                  </a:lnTo>
                  <a:lnTo>
                    <a:pt x="88820" y="84248"/>
                  </a:lnTo>
                  <a:lnTo>
                    <a:pt x="72997" y="100448"/>
                  </a:lnTo>
                  <a:lnTo>
                    <a:pt x="58509" y="117765"/>
                  </a:lnTo>
                  <a:lnTo>
                    <a:pt x="45433" y="136126"/>
                  </a:lnTo>
                  <a:lnTo>
                    <a:pt x="33847" y="155456"/>
                  </a:lnTo>
                  <a:lnTo>
                    <a:pt x="23830" y="175682"/>
                  </a:lnTo>
                  <a:lnTo>
                    <a:pt x="15459" y="196730"/>
                  </a:lnTo>
                  <a:lnTo>
                    <a:pt x="8812" y="218525"/>
                  </a:lnTo>
                  <a:lnTo>
                    <a:pt x="3968" y="240993"/>
                  </a:lnTo>
                  <a:lnTo>
                    <a:pt x="1005" y="264061"/>
                  </a:lnTo>
                  <a:lnTo>
                    <a:pt x="0" y="287655"/>
                  </a:lnTo>
                  <a:lnTo>
                    <a:pt x="1131" y="311266"/>
                  </a:lnTo>
                  <a:lnTo>
                    <a:pt x="4092" y="334350"/>
                  </a:lnTo>
                  <a:lnTo>
                    <a:pt x="8932" y="356833"/>
                  </a:lnTo>
                  <a:lnTo>
                    <a:pt x="15573" y="378641"/>
                  </a:lnTo>
                  <a:lnTo>
                    <a:pt x="23937" y="399700"/>
                  </a:lnTo>
                  <a:lnTo>
                    <a:pt x="33947" y="419936"/>
                  </a:lnTo>
                  <a:lnTo>
                    <a:pt x="45524" y="439275"/>
                  </a:lnTo>
                  <a:lnTo>
                    <a:pt x="58591" y="457643"/>
                  </a:lnTo>
                  <a:lnTo>
                    <a:pt x="73070" y="474967"/>
                  </a:lnTo>
                  <a:lnTo>
                    <a:pt x="88884" y="491172"/>
                  </a:lnTo>
                  <a:lnTo>
                    <a:pt x="105953" y="506184"/>
                  </a:lnTo>
                  <a:lnTo>
                    <a:pt x="124201" y="519930"/>
                  </a:lnTo>
                  <a:lnTo>
                    <a:pt x="143550" y="532336"/>
                  </a:lnTo>
                  <a:lnTo>
                    <a:pt x="163922" y="543327"/>
                  </a:lnTo>
                  <a:lnTo>
                    <a:pt x="185239" y="552831"/>
                  </a:lnTo>
                  <a:lnTo>
                    <a:pt x="207423" y="560772"/>
                  </a:lnTo>
                  <a:lnTo>
                    <a:pt x="230397" y="567077"/>
                  </a:lnTo>
                  <a:lnTo>
                    <a:pt x="254082" y="571672"/>
                  </a:lnTo>
                  <a:lnTo>
                    <a:pt x="278401" y="57448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15" name="object 155"/>
            <p:cNvSpPr>
              <a:spLocks/>
            </p:cNvSpPr>
            <p:nvPr/>
          </p:nvSpPr>
          <p:spPr bwMode="auto">
            <a:xfrm>
              <a:off x="1996" y="2005"/>
              <a:ext cx="777" cy="752"/>
            </a:xfrm>
            <a:custGeom>
              <a:avLst/>
              <a:gdLst>
                <a:gd name="T0" fmla="*/ 0 w 606425"/>
                <a:gd name="T1" fmla="*/ 0 h 575437"/>
                <a:gd name="T2" fmla="*/ 0 w 606425"/>
                <a:gd name="T3" fmla="*/ 0 h 575437"/>
                <a:gd name="T4" fmla="*/ 0 w 606425"/>
                <a:gd name="T5" fmla="*/ 0 h 575437"/>
                <a:gd name="T6" fmla="*/ 0 w 606425"/>
                <a:gd name="T7" fmla="*/ 0 h 575437"/>
                <a:gd name="T8" fmla="*/ 0 w 606425"/>
                <a:gd name="T9" fmla="*/ 0 h 575437"/>
                <a:gd name="T10" fmla="*/ 0 w 606425"/>
                <a:gd name="T11" fmla="*/ 0 h 575437"/>
                <a:gd name="T12" fmla="*/ 0 w 606425"/>
                <a:gd name="T13" fmla="*/ 0 h 575437"/>
                <a:gd name="T14" fmla="*/ 0 w 606425"/>
                <a:gd name="T15" fmla="*/ 0 h 575437"/>
                <a:gd name="T16" fmla="*/ 0 w 606425"/>
                <a:gd name="T17" fmla="*/ 0 h 575437"/>
                <a:gd name="T18" fmla="*/ 0 w 606425"/>
                <a:gd name="T19" fmla="*/ 0 h 575437"/>
                <a:gd name="T20" fmla="*/ 0 w 606425"/>
                <a:gd name="T21" fmla="*/ 0 h 575437"/>
                <a:gd name="T22" fmla="*/ 0 w 606425"/>
                <a:gd name="T23" fmla="*/ 0 h 575437"/>
                <a:gd name="T24" fmla="*/ 0 w 606425"/>
                <a:gd name="T25" fmla="*/ 0 h 575437"/>
                <a:gd name="T26" fmla="*/ 0 w 606425"/>
                <a:gd name="T27" fmla="*/ 0 h 575437"/>
                <a:gd name="T28" fmla="*/ 0 w 606425"/>
                <a:gd name="T29" fmla="*/ 0 h 575437"/>
                <a:gd name="T30" fmla="*/ 0 w 606425"/>
                <a:gd name="T31" fmla="*/ 0 h 575437"/>
                <a:gd name="T32" fmla="*/ 0 w 606425"/>
                <a:gd name="T33" fmla="*/ 0 h 575437"/>
                <a:gd name="T34" fmla="*/ 0 w 606425"/>
                <a:gd name="T35" fmla="*/ 0 h 575437"/>
                <a:gd name="T36" fmla="*/ 0 w 606425"/>
                <a:gd name="T37" fmla="*/ 0 h 575437"/>
                <a:gd name="T38" fmla="*/ 0 w 606425"/>
                <a:gd name="T39" fmla="*/ 0 h 575437"/>
                <a:gd name="T40" fmla="*/ 0 w 606425"/>
                <a:gd name="T41" fmla="*/ 0 h 575437"/>
                <a:gd name="T42" fmla="*/ 0 w 606425"/>
                <a:gd name="T43" fmla="*/ 0 h 575437"/>
                <a:gd name="T44" fmla="*/ 0 w 606425"/>
                <a:gd name="T45" fmla="*/ 0 h 575437"/>
                <a:gd name="T46" fmla="*/ 0 w 606425"/>
                <a:gd name="T47" fmla="*/ 0 h 575437"/>
                <a:gd name="T48" fmla="*/ 0 w 606425"/>
                <a:gd name="T49" fmla="*/ 0 h 575437"/>
                <a:gd name="T50" fmla="*/ 0 w 606425"/>
                <a:gd name="T51" fmla="*/ 0 h 575437"/>
                <a:gd name="T52" fmla="*/ 0 w 606425"/>
                <a:gd name="T53" fmla="*/ 0 h 575437"/>
                <a:gd name="T54" fmla="*/ 0 w 606425"/>
                <a:gd name="T55" fmla="*/ 0 h 575437"/>
                <a:gd name="T56" fmla="*/ 0 w 606425"/>
                <a:gd name="T57" fmla="*/ 0 h 575437"/>
                <a:gd name="T58" fmla="*/ 0 w 606425"/>
                <a:gd name="T59" fmla="*/ 0 h 575437"/>
                <a:gd name="T60" fmla="*/ 0 w 606425"/>
                <a:gd name="T61" fmla="*/ 0 h 575437"/>
                <a:gd name="T62" fmla="*/ 0 w 606425"/>
                <a:gd name="T63" fmla="*/ 0 h 575437"/>
                <a:gd name="T64" fmla="*/ 0 w 606425"/>
                <a:gd name="T65" fmla="*/ 0 h 575437"/>
                <a:gd name="T66" fmla="*/ 0 w 606425"/>
                <a:gd name="T67" fmla="*/ 0 h 575437"/>
                <a:gd name="T68" fmla="*/ 0 w 606425"/>
                <a:gd name="T69" fmla="*/ 0 h 575437"/>
                <a:gd name="T70" fmla="*/ 0 w 606425"/>
                <a:gd name="T71" fmla="*/ 0 h 575437"/>
                <a:gd name="T72" fmla="*/ 0 w 606425"/>
                <a:gd name="T73" fmla="*/ 0 h 575437"/>
                <a:gd name="T74" fmla="*/ 0 w 606425"/>
                <a:gd name="T75" fmla="*/ 0 h 575437"/>
                <a:gd name="T76" fmla="*/ 0 w 606425"/>
                <a:gd name="T77" fmla="*/ 0 h 575437"/>
                <a:gd name="T78" fmla="*/ 0 w 606425"/>
                <a:gd name="T79" fmla="*/ 0 h 57543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06425" h="575437">
                  <a:moveTo>
                    <a:pt x="0" y="287655"/>
                  </a:moveTo>
                  <a:lnTo>
                    <a:pt x="1005" y="264061"/>
                  </a:lnTo>
                  <a:lnTo>
                    <a:pt x="3968" y="240993"/>
                  </a:lnTo>
                  <a:lnTo>
                    <a:pt x="8812" y="218525"/>
                  </a:lnTo>
                  <a:lnTo>
                    <a:pt x="15459" y="196730"/>
                  </a:lnTo>
                  <a:lnTo>
                    <a:pt x="23830" y="175682"/>
                  </a:lnTo>
                  <a:lnTo>
                    <a:pt x="33847" y="155456"/>
                  </a:lnTo>
                  <a:lnTo>
                    <a:pt x="45433" y="136126"/>
                  </a:lnTo>
                  <a:lnTo>
                    <a:pt x="58509" y="117765"/>
                  </a:lnTo>
                  <a:lnTo>
                    <a:pt x="72997" y="100448"/>
                  </a:lnTo>
                  <a:lnTo>
                    <a:pt x="88820" y="84248"/>
                  </a:lnTo>
                  <a:lnTo>
                    <a:pt x="105899" y="69240"/>
                  </a:lnTo>
                  <a:lnTo>
                    <a:pt x="124157" y="55497"/>
                  </a:lnTo>
                  <a:lnTo>
                    <a:pt x="143515" y="43095"/>
                  </a:lnTo>
                  <a:lnTo>
                    <a:pt x="163895" y="32105"/>
                  </a:lnTo>
                  <a:lnTo>
                    <a:pt x="185219" y="22604"/>
                  </a:lnTo>
                  <a:lnTo>
                    <a:pt x="207410" y="14663"/>
                  </a:lnTo>
                  <a:lnTo>
                    <a:pt x="230389" y="8359"/>
                  </a:lnTo>
                  <a:lnTo>
                    <a:pt x="254078" y="3764"/>
                  </a:lnTo>
                  <a:lnTo>
                    <a:pt x="278400" y="953"/>
                  </a:lnTo>
                  <a:lnTo>
                    <a:pt x="303275" y="0"/>
                  </a:lnTo>
                  <a:lnTo>
                    <a:pt x="328151" y="953"/>
                  </a:lnTo>
                  <a:lnTo>
                    <a:pt x="352473" y="3764"/>
                  </a:lnTo>
                  <a:lnTo>
                    <a:pt x="376162" y="8359"/>
                  </a:lnTo>
                  <a:lnTo>
                    <a:pt x="399140" y="14663"/>
                  </a:lnTo>
                  <a:lnTo>
                    <a:pt x="421330" y="22604"/>
                  </a:lnTo>
                  <a:lnTo>
                    <a:pt x="442653" y="32105"/>
                  </a:lnTo>
                  <a:lnTo>
                    <a:pt x="463031" y="43095"/>
                  </a:lnTo>
                  <a:lnTo>
                    <a:pt x="482386" y="55497"/>
                  </a:lnTo>
                  <a:lnTo>
                    <a:pt x="500640" y="69240"/>
                  </a:lnTo>
                  <a:lnTo>
                    <a:pt x="517715" y="84248"/>
                  </a:lnTo>
                  <a:lnTo>
                    <a:pt x="533533" y="100448"/>
                  </a:lnTo>
                  <a:lnTo>
                    <a:pt x="548015" y="117765"/>
                  </a:lnTo>
                  <a:lnTo>
                    <a:pt x="561083" y="136126"/>
                  </a:lnTo>
                  <a:lnTo>
                    <a:pt x="572660" y="155456"/>
                  </a:lnTo>
                  <a:lnTo>
                    <a:pt x="582668" y="175682"/>
                  </a:lnTo>
                  <a:lnTo>
                    <a:pt x="591027" y="196730"/>
                  </a:lnTo>
                  <a:lnTo>
                    <a:pt x="597661" y="218525"/>
                  </a:lnTo>
                  <a:lnTo>
                    <a:pt x="602490" y="240993"/>
                  </a:lnTo>
                  <a:lnTo>
                    <a:pt x="605437" y="264061"/>
                  </a:lnTo>
                  <a:lnTo>
                    <a:pt x="606425" y="287655"/>
                  </a:lnTo>
                  <a:lnTo>
                    <a:pt x="605420" y="311266"/>
                  </a:lnTo>
                  <a:lnTo>
                    <a:pt x="602459" y="334350"/>
                  </a:lnTo>
                  <a:lnTo>
                    <a:pt x="597619" y="356833"/>
                  </a:lnTo>
                  <a:lnTo>
                    <a:pt x="590978" y="378641"/>
                  </a:lnTo>
                  <a:lnTo>
                    <a:pt x="582614" y="399700"/>
                  </a:lnTo>
                  <a:lnTo>
                    <a:pt x="572604" y="419936"/>
                  </a:lnTo>
                  <a:lnTo>
                    <a:pt x="561027" y="439275"/>
                  </a:lnTo>
                  <a:lnTo>
                    <a:pt x="547960" y="457643"/>
                  </a:lnTo>
                  <a:lnTo>
                    <a:pt x="533481" y="474967"/>
                  </a:lnTo>
                  <a:lnTo>
                    <a:pt x="517667" y="491172"/>
                  </a:lnTo>
                  <a:lnTo>
                    <a:pt x="500598" y="506184"/>
                  </a:lnTo>
                  <a:lnTo>
                    <a:pt x="482350" y="519930"/>
                  </a:lnTo>
                  <a:lnTo>
                    <a:pt x="463001" y="532336"/>
                  </a:lnTo>
                  <a:lnTo>
                    <a:pt x="442629" y="543327"/>
                  </a:lnTo>
                  <a:lnTo>
                    <a:pt x="421312" y="552831"/>
                  </a:lnTo>
                  <a:lnTo>
                    <a:pt x="399128" y="560772"/>
                  </a:lnTo>
                  <a:lnTo>
                    <a:pt x="376154" y="567077"/>
                  </a:lnTo>
                  <a:lnTo>
                    <a:pt x="352469" y="571672"/>
                  </a:lnTo>
                  <a:lnTo>
                    <a:pt x="328150" y="574483"/>
                  </a:lnTo>
                  <a:lnTo>
                    <a:pt x="303275" y="575437"/>
                  </a:lnTo>
                  <a:lnTo>
                    <a:pt x="278401" y="574483"/>
                  </a:lnTo>
                  <a:lnTo>
                    <a:pt x="254082" y="571672"/>
                  </a:lnTo>
                  <a:lnTo>
                    <a:pt x="230397" y="567077"/>
                  </a:lnTo>
                  <a:lnTo>
                    <a:pt x="207423" y="560772"/>
                  </a:lnTo>
                  <a:lnTo>
                    <a:pt x="185239" y="552831"/>
                  </a:lnTo>
                  <a:lnTo>
                    <a:pt x="163922" y="543327"/>
                  </a:lnTo>
                  <a:lnTo>
                    <a:pt x="143550" y="532336"/>
                  </a:lnTo>
                  <a:lnTo>
                    <a:pt x="124201" y="519930"/>
                  </a:lnTo>
                  <a:lnTo>
                    <a:pt x="105953" y="506184"/>
                  </a:lnTo>
                  <a:lnTo>
                    <a:pt x="88884" y="491172"/>
                  </a:lnTo>
                  <a:lnTo>
                    <a:pt x="73070" y="474967"/>
                  </a:lnTo>
                  <a:lnTo>
                    <a:pt x="58591" y="457643"/>
                  </a:lnTo>
                  <a:lnTo>
                    <a:pt x="45524" y="439275"/>
                  </a:lnTo>
                  <a:lnTo>
                    <a:pt x="33947" y="419936"/>
                  </a:lnTo>
                  <a:lnTo>
                    <a:pt x="23937" y="399700"/>
                  </a:lnTo>
                  <a:lnTo>
                    <a:pt x="15573" y="378641"/>
                  </a:lnTo>
                  <a:lnTo>
                    <a:pt x="8932" y="356833"/>
                  </a:lnTo>
                  <a:lnTo>
                    <a:pt x="4092" y="334350"/>
                  </a:lnTo>
                  <a:lnTo>
                    <a:pt x="1131" y="311266"/>
                  </a:lnTo>
                  <a:lnTo>
                    <a:pt x="126" y="287655"/>
                  </a:lnTo>
                  <a:lnTo>
                    <a:pt x="0" y="287655"/>
                  </a:lnTo>
                  <a:close/>
                </a:path>
              </a:pathLst>
            </a:custGeom>
            <a:noFill/>
            <a:ln w="476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16" name="object 156"/>
            <p:cNvSpPr>
              <a:spLocks/>
            </p:cNvSpPr>
            <p:nvPr/>
          </p:nvSpPr>
          <p:spPr bwMode="auto">
            <a:xfrm>
              <a:off x="2017" y="2033"/>
              <a:ext cx="733" cy="696"/>
            </a:xfrm>
            <a:custGeom>
              <a:avLst/>
              <a:gdLst>
                <a:gd name="T0" fmla="*/ 0 w 571500"/>
                <a:gd name="T1" fmla="*/ 0 h 534289"/>
                <a:gd name="T2" fmla="*/ 0 w 571500"/>
                <a:gd name="T3" fmla="*/ 0 h 534289"/>
                <a:gd name="T4" fmla="*/ 0 w 571500"/>
                <a:gd name="T5" fmla="*/ 0 h 534289"/>
                <a:gd name="T6" fmla="*/ 0 w 571500"/>
                <a:gd name="T7" fmla="*/ 0 h 534289"/>
                <a:gd name="T8" fmla="*/ 0 w 571500"/>
                <a:gd name="T9" fmla="*/ 0 h 534289"/>
                <a:gd name="T10" fmla="*/ 0 w 571500"/>
                <a:gd name="T11" fmla="*/ 0 h 534289"/>
                <a:gd name="T12" fmla="*/ 0 w 571500"/>
                <a:gd name="T13" fmla="*/ 0 h 534289"/>
                <a:gd name="T14" fmla="*/ 0 w 571500"/>
                <a:gd name="T15" fmla="*/ 0 h 534289"/>
                <a:gd name="T16" fmla="*/ 0 w 571500"/>
                <a:gd name="T17" fmla="*/ 0 h 534289"/>
                <a:gd name="T18" fmla="*/ 0 w 571500"/>
                <a:gd name="T19" fmla="*/ 0 h 534289"/>
                <a:gd name="T20" fmla="*/ 0 w 571500"/>
                <a:gd name="T21" fmla="*/ 0 h 534289"/>
                <a:gd name="T22" fmla="*/ 0 w 571500"/>
                <a:gd name="T23" fmla="*/ 0 h 534289"/>
                <a:gd name="T24" fmla="*/ 0 w 571500"/>
                <a:gd name="T25" fmla="*/ 0 h 534289"/>
                <a:gd name="T26" fmla="*/ 0 w 571500"/>
                <a:gd name="T27" fmla="*/ 0 h 534289"/>
                <a:gd name="T28" fmla="*/ 0 w 571500"/>
                <a:gd name="T29" fmla="*/ 0 h 534289"/>
                <a:gd name="T30" fmla="*/ 0 w 571500"/>
                <a:gd name="T31" fmla="*/ 0 h 534289"/>
                <a:gd name="T32" fmla="*/ 0 w 571500"/>
                <a:gd name="T33" fmla="*/ 0 h 534289"/>
                <a:gd name="T34" fmla="*/ 0 w 571500"/>
                <a:gd name="T35" fmla="*/ 0 h 534289"/>
                <a:gd name="T36" fmla="*/ 0 w 571500"/>
                <a:gd name="T37" fmla="*/ 0 h 534289"/>
                <a:gd name="T38" fmla="*/ 0 w 571500"/>
                <a:gd name="T39" fmla="*/ 0 h 534289"/>
                <a:gd name="T40" fmla="*/ 0 w 571500"/>
                <a:gd name="T41" fmla="*/ 0 h 534289"/>
                <a:gd name="T42" fmla="*/ 0 w 571500"/>
                <a:gd name="T43" fmla="*/ 0 h 534289"/>
                <a:gd name="T44" fmla="*/ 0 w 571500"/>
                <a:gd name="T45" fmla="*/ 0 h 534289"/>
                <a:gd name="T46" fmla="*/ 0 w 571500"/>
                <a:gd name="T47" fmla="*/ 0 h 534289"/>
                <a:gd name="T48" fmla="*/ 0 w 571500"/>
                <a:gd name="T49" fmla="*/ 0 h 534289"/>
                <a:gd name="T50" fmla="*/ 0 w 571500"/>
                <a:gd name="T51" fmla="*/ 0 h 534289"/>
                <a:gd name="T52" fmla="*/ 0 w 571500"/>
                <a:gd name="T53" fmla="*/ 0 h 534289"/>
                <a:gd name="T54" fmla="*/ 0 w 571500"/>
                <a:gd name="T55" fmla="*/ 0 h 534289"/>
                <a:gd name="T56" fmla="*/ 0 w 571500"/>
                <a:gd name="T57" fmla="*/ 0 h 534289"/>
                <a:gd name="T58" fmla="*/ 0 w 571500"/>
                <a:gd name="T59" fmla="*/ 0 h 534289"/>
                <a:gd name="T60" fmla="*/ 0 w 571500"/>
                <a:gd name="T61" fmla="*/ 0 h 534289"/>
                <a:gd name="T62" fmla="*/ 0 w 571500"/>
                <a:gd name="T63" fmla="*/ 0 h 534289"/>
                <a:gd name="T64" fmla="*/ 0 w 571500"/>
                <a:gd name="T65" fmla="*/ 0 h 534289"/>
                <a:gd name="T66" fmla="*/ 0 w 571500"/>
                <a:gd name="T67" fmla="*/ 0 h 534289"/>
                <a:gd name="T68" fmla="*/ 0 w 571500"/>
                <a:gd name="T69" fmla="*/ 0 h 534289"/>
                <a:gd name="T70" fmla="*/ 0 w 571500"/>
                <a:gd name="T71" fmla="*/ 0 h 534289"/>
                <a:gd name="T72" fmla="*/ 0 w 571500"/>
                <a:gd name="T73" fmla="*/ 0 h 534289"/>
                <a:gd name="T74" fmla="*/ 0 w 571500"/>
                <a:gd name="T75" fmla="*/ 0 h 534289"/>
                <a:gd name="T76" fmla="*/ 0 w 571500"/>
                <a:gd name="T77" fmla="*/ 0 h 534289"/>
                <a:gd name="T78" fmla="*/ 0 w 571500"/>
                <a:gd name="T79" fmla="*/ 0 h 53428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71500" h="534289">
                  <a:moveTo>
                    <a:pt x="0" y="267081"/>
                  </a:moveTo>
                  <a:lnTo>
                    <a:pt x="946" y="288996"/>
                  </a:lnTo>
                  <a:lnTo>
                    <a:pt x="3738" y="310423"/>
                  </a:lnTo>
                  <a:lnTo>
                    <a:pt x="8302" y="331293"/>
                  </a:lnTo>
                  <a:lnTo>
                    <a:pt x="14563" y="351539"/>
                  </a:lnTo>
                  <a:lnTo>
                    <a:pt x="22449" y="371090"/>
                  </a:lnTo>
                  <a:lnTo>
                    <a:pt x="31886" y="389878"/>
                  </a:lnTo>
                  <a:lnTo>
                    <a:pt x="42801" y="407834"/>
                  </a:lnTo>
                  <a:lnTo>
                    <a:pt x="55120" y="424890"/>
                  </a:lnTo>
                  <a:lnTo>
                    <a:pt x="68769" y="440976"/>
                  </a:lnTo>
                  <a:lnTo>
                    <a:pt x="83677" y="456025"/>
                  </a:lnTo>
                  <a:lnTo>
                    <a:pt x="99768" y="469966"/>
                  </a:lnTo>
                  <a:lnTo>
                    <a:pt x="116970" y="482733"/>
                  </a:lnTo>
                  <a:lnTo>
                    <a:pt x="135208" y="494254"/>
                  </a:lnTo>
                  <a:lnTo>
                    <a:pt x="154411" y="504463"/>
                  </a:lnTo>
                  <a:lnTo>
                    <a:pt x="174503" y="513290"/>
                  </a:lnTo>
                  <a:lnTo>
                    <a:pt x="195413" y="520666"/>
                  </a:lnTo>
                  <a:lnTo>
                    <a:pt x="217066" y="526523"/>
                  </a:lnTo>
                  <a:lnTo>
                    <a:pt x="239388" y="530791"/>
                  </a:lnTo>
                  <a:lnTo>
                    <a:pt x="262307" y="533403"/>
                  </a:lnTo>
                  <a:lnTo>
                    <a:pt x="285750" y="534289"/>
                  </a:lnTo>
                  <a:lnTo>
                    <a:pt x="309192" y="533403"/>
                  </a:lnTo>
                  <a:lnTo>
                    <a:pt x="332111" y="530791"/>
                  </a:lnTo>
                  <a:lnTo>
                    <a:pt x="354433" y="526523"/>
                  </a:lnTo>
                  <a:lnTo>
                    <a:pt x="376086" y="520666"/>
                  </a:lnTo>
                  <a:lnTo>
                    <a:pt x="396996" y="513290"/>
                  </a:lnTo>
                  <a:lnTo>
                    <a:pt x="417088" y="504463"/>
                  </a:lnTo>
                  <a:lnTo>
                    <a:pt x="436291" y="494254"/>
                  </a:lnTo>
                  <a:lnTo>
                    <a:pt x="454529" y="482733"/>
                  </a:lnTo>
                  <a:lnTo>
                    <a:pt x="471731" y="469966"/>
                  </a:lnTo>
                  <a:lnTo>
                    <a:pt x="487822" y="456025"/>
                  </a:lnTo>
                  <a:lnTo>
                    <a:pt x="502730" y="440976"/>
                  </a:lnTo>
                  <a:lnTo>
                    <a:pt x="516379" y="424890"/>
                  </a:lnTo>
                  <a:lnTo>
                    <a:pt x="528698" y="407834"/>
                  </a:lnTo>
                  <a:lnTo>
                    <a:pt x="539613" y="389878"/>
                  </a:lnTo>
                  <a:lnTo>
                    <a:pt x="549050" y="371090"/>
                  </a:lnTo>
                  <a:lnTo>
                    <a:pt x="556936" y="351539"/>
                  </a:lnTo>
                  <a:lnTo>
                    <a:pt x="563197" y="331293"/>
                  </a:lnTo>
                  <a:lnTo>
                    <a:pt x="567761" y="310423"/>
                  </a:lnTo>
                  <a:lnTo>
                    <a:pt x="570553" y="288996"/>
                  </a:lnTo>
                  <a:lnTo>
                    <a:pt x="571500" y="267081"/>
                  </a:lnTo>
                  <a:lnTo>
                    <a:pt x="570553" y="245184"/>
                  </a:lnTo>
                  <a:lnTo>
                    <a:pt x="567761" y="223773"/>
                  </a:lnTo>
                  <a:lnTo>
                    <a:pt x="563197" y="202917"/>
                  </a:lnTo>
                  <a:lnTo>
                    <a:pt x="556936" y="182684"/>
                  </a:lnTo>
                  <a:lnTo>
                    <a:pt x="549050" y="163145"/>
                  </a:lnTo>
                  <a:lnTo>
                    <a:pt x="539613" y="144367"/>
                  </a:lnTo>
                  <a:lnTo>
                    <a:pt x="528698" y="126419"/>
                  </a:lnTo>
                  <a:lnTo>
                    <a:pt x="516379" y="109371"/>
                  </a:lnTo>
                  <a:lnTo>
                    <a:pt x="502730" y="93291"/>
                  </a:lnTo>
                  <a:lnTo>
                    <a:pt x="487822" y="78247"/>
                  </a:lnTo>
                  <a:lnTo>
                    <a:pt x="471731" y="64310"/>
                  </a:lnTo>
                  <a:lnTo>
                    <a:pt x="454529" y="51547"/>
                  </a:lnTo>
                  <a:lnTo>
                    <a:pt x="436291" y="40028"/>
                  </a:lnTo>
                  <a:lnTo>
                    <a:pt x="417088" y="29822"/>
                  </a:lnTo>
                  <a:lnTo>
                    <a:pt x="396996" y="20996"/>
                  </a:lnTo>
                  <a:lnTo>
                    <a:pt x="376086" y="13621"/>
                  </a:lnTo>
                  <a:lnTo>
                    <a:pt x="354433" y="7765"/>
                  </a:lnTo>
                  <a:lnTo>
                    <a:pt x="332111" y="3497"/>
                  </a:lnTo>
                  <a:lnTo>
                    <a:pt x="309192" y="885"/>
                  </a:lnTo>
                  <a:lnTo>
                    <a:pt x="285750" y="0"/>
                  </a:lnTo>
                  <a:lnTo>
                    <a:pt x="262307" y="885"/>
                  </a:lnTo>
                  <a:lnTo>
                    <a:pt x="239388" y="3497"/>
                  </a:lnTo>
                  <a:lnTo>
                    <a:pt x="217066" y="7765"/>
                  </a:lnTo>
                  <a:lnTo>
                    <a:pt x="195413" y="13621"/>
                  </a:lnTo>
                  <a:lnTo>
                    <a:pt x="174503" y="20996"/>
                  </a:lnTo>
                  <a:lnTo>
                    <a:pt x="154411" y="29822"/>
                  </a:lnTo>
                  <a:lnTo>
                    <a:pt x="135208" y="40028"/>
                  </a:lnTo>
                  <a:lnTo>
                    <a:pt x="116970" y="51547"/>
                  </a:lnTo>
                  <a:lnTo>
                    <a:pt x="99768" y="64310"/>
                  </a:lnTo>
                  <a:lnTo>
                    <a:pt x="83677" y="78247"/>
                  </a:lnTo>
                  <a:lnTo>
                    <a:pt x="68769" y="93291"/>
                  </a:lnTo>
                  <a:lnTo>
                    <a:pt x="55120" y="109371"/>
                  </a:lnTo>
                  <a:lnTo>
                    <a:pt x="42801" y="126419"/>
                  </a:lnTo>
                  <a:lnTo>
                    <a:pt x="31886" y="144367"/>
                  </a:lnTo>
                  <a:lnTo>
                    <a:pt x="22449" y="163145"/>
                  </a:lnTo>
                  <a:lnTo>
                    <a:pt x="14563" y="182684"/>
                  </a:lnTo>
                  <a:lnTo>
                    <a:pt x="8302" y="202917"/>
                  </a:lnTo>
                  <a:lnTo>
                    <a:pt x="3738" y="223773"/>
                  </a:lnTo>
                  <a:lnTo>
                    <a:pt x="946" y="245184"/>
                  </a:lnTo>
                  <a:lnTo>
                    <a:pt x="0" y="2670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17" name="object 157"/>
            <p:cNvSpPr>
              <a:spLocks/>
            </p:cNvSpPr>
            <p:nvPr/>
          </p:nvSpPr>
          <p:spPr bwMode="auto">
            <a:xfrm>
              <a:off x="2017" y="2033"/>
              <a:ext cx="733" cy="696"/>
            </a:xfrm>
            <a:custGeom>
              <a:avLst/>
              <a:gdLst>
                <a:gd name="T0" fmla="*/ 0 w 571500"/>
                <a:gd name="T1" fmla="*/ 0 h 534289"/>
                <a:gd name="T2" fmla="*/ 0 w 571500"/>
                <a:gd name="T3" fmla="*/ 0 h 534289"/>
                <a:gd name="T4" fmla="*/ 0 w 571500"/>
                <a:gd name="T5" fmla="*/ 0 h 534289"/>
                <a:gd name="T6" fmla="*/ 0 w 571500"/>
                <a:gd name="T7" fmla="*/ 0 h 534289"/>
                <a:gd name="T8" fmla="*/ 0 w 571500"/>
                <a:gd name="T9" fmla="*/ 0 h 534289"/>
                <a:gd name="T10" fmla="*/ 0 w 571500"/>
                <a:gd name="T11" fmla="*/ 0 h 534289"/>
                <a:gd name="T12" fmla="*/ 0 w 571500"/>
                <a:gd name="T13" fmla="*/ 0 h 534289"/>
                <a:gd name="T14" fmla="*/ 0 w 571500"/>
                <a:gd name="T15" fmla="*/ 0 h 534289"/>
                <a:gd name="T16" fmla="*/ 0 w 571500"/>
                <a:gd name="T17" fmla="*/ 0 h 534289"/>
                <a:gd name="T18" fmla="*/ 0 w 571500"/>
                <a:gd name="T19" fmla="*/ 0 h 534289"/>
                <a:gd name="T20" fmla="*/ 0 w 571500"/>
                <a:gd name="T21" fmla="*/ 0 h 534289"/>
                <a:gd name="T22" fmla="*/ 0 w 571500"/>
                <a:gd name="T23" fmla="*/ 0 h 534289"/>
                <a:gd name="T24" fmla="*/ 0 w 571500"/>
                <a:gd name="T25" fmla="*/ 0 h 534289"/>
                <a:gd name="T26" fmla="*/ 0 w 571500"/>
                <a:gd name="T27" fmla="*/ 0 h 534289"/>
                <a:gd name="T28" fmla="*/ 0 w 571500"/>
                <a:gd name="T29" fmla="*/ 0 h 534289"/>
                <a:gd name="T30" fmla="*/ 0 w 571500"/>
                <a:gd name="T31" fmla="*/ 0 h 534289"/>
                <a:gd name="T32" fmla="*/ 0 w 571500"/>
                <a:gd name="T33" fmla="*/ 0 h 534289"/>
                <a:gd name="T34" fmla="*/ 0 w 571500"/>
                <a:gd name="T35" fmla="*/ 0 h 534289"/>
                <a:gd name="T36" fmla="*/ 0 w 571500"/>
                <a:gd name="T37" fmla="*/ 0 h 534289"/>
                <a:gd name="T38" fmla="*/ 0 w 571500"/>
                <a:gd name="T39" fmla="*/ 0 h 534289"/>
                <a:gd name="T40" fmla="*/ 0 w 571500"/>
                <a:gd name="T41" fmla="*/ 0 h 534289"/>
                <a:gd name="T42" fmla="*/ 0 w 571500"/>
                <a:gd name="T43" fmla="*/ 0 h 534289"/>
                <a:gd name="T44" fmla="*/ 0 w 571500"/>
                <a:gd name="T45" fmla="*/ 0 h 534289"/>
                <a:gd name="T46" fmla="*/ 0 w 571500"/>
                <a:gd name="T47" fmla="*/ 0 h 534289"/>
                <a:gd name="T48" fmla="*/ 0 w 571500"/>
                <a:gd name="T49" fmla="*/ 0 h 534289"/>
                <a:gd name="T50" fmla="*/ 0 w 571500"/>
                <a:gd name="T51" fmla="*/ 0 h 534289"/>
                <a:gd name="T52" fmla="*/ 0 w 571500"/>
                <a:gd name="T53" fmla="*/ 0 h 534289"/>
                <a:gd name="T54" fmla="*/ 0 w 571500"/>
                <a:gd name="T55" fmla="*/ 0 h 534289"/>
                <a:gd name="T56" fmla="*/ 0 w 571500"/>
                <a:gd name="T57" fmla="*/ 0 h 534289"/>
                <a:gd name="T58" fmla="*/ 0 w 571500"/>
                <a:gd name="T59" fmla="*/ 0 h 534289"/>
                <a:gd name="T60" fmla="*/ 0 w 571500"/>
                <a:gd name="T61" fmla="*/ 0 h 534289"/>
                <a:gd name="T62" fmla="*/ 0 w 571500"/>
                <a:gd name="T63" fmla="*/ 0 h 534289"/>
                <a:gd name="T64" fmla="*/ 0 w 571500"/>
                <a:gd name="T65" fmla="*/ 0 h 534289"/>
                <a:gd name="T66" fmla="*/ 0 w 571500"/>
                <a:gd name="T67" fmla="*/ 0 h 534289"/>
                <a:gd name="T68" fmla="*/ 0 w 571500"/>
                <a:gd name="T69" fmla="*/ 0 h 534289"/>
                <a:gd name="T70" fmla="*/ 0 w 571500"/>
                <a:gd name="T71" fmla="*/ 0 h 534289"/>
                <a:gd name="T72" fmla="*/ 0 w 571500"/>
                <a:gd name="T73" fmla="*/ 0 h 534289"/>
                <a:gd name="T74" fmla="*/ 0 w 571500"/>
                <a:gd name="T75" fmla="*/ 0 h 534289"/>
                <a:gd name="T76" fmla="*/ 0 w 571500"/>
                <a:gd name="T77" fmla="*/ 0 h 534289"/>
                <a:gd name="T78" fmla="*/ 0 w 571500"/>
                <a:gd name="T79" fmla="*/ 0 h 53428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71500" h="534289">
                  <a:moveTo>
                    <a:pt x="0" y="267081"/>
                  </a:moveTo>
                  <a:lnTo>
                    <a:pt x="946" y="245184"/>
                  </a:lnTo>
                  <a:lnTo>
                    <a:pt x="3738" y="223773"/>
                  </a:lnTo>
                  <a:lnTo>
                    <a:pt x="8302" y="202917"/>
                  </a:lnTo>
                  <a:lnTo>
                    <a:pt x="14563" y="182684"/>
                  </a:lnTo>
                  <a:lnTo>
                    <a:pt x="22449" y="163145"/>
                  </a:lnTo>
                  <a:lnTo>
                    <a:pt x="31886" y="144367"/>
                  </a:lnTo>
                  <a:lnTo>
                    <a:pt x="42801" y="126419"/>
                  </a:lnTo>
                  <a:lnTo>
                    <a:pt x="55120" y="109371"/>
                  </a:lnTo>
                  <a:lnTo>
                    <a:pt x="68769" y="93291"/>
                  </a:lnTo>
                  <a:lnTo>
                    <a:pt x="83677" y="78247"/>
                  </a:lnTo>
                  <a:lnTo>
                    <a:pt x="99768" y="64310"/>
                  </a:lnTo>
                  <a:lnTo>
                    <a:pt x="116970" y="51547"/>
                  </a:lnTo>
                  <a:lnTo>
                    <a:pt x="135208" y="40028"/>
                  </a:lnTo>
                  <a:lnTo>
                    <a:pt x="154411" y="29822"/>
                  </a:lnTo>
                  <a:lnTo>
                    <a:pt x="174503" y="20996"/>
                  </a:lnTo>
                  <a:lnTo>
                    <a:pt x="195413" y="13621"/>
                  </a:lnTo>
                  <a:lnTo>
                    <a:pt x="217066" y="7765"/>
                  </a:lnTo>
                  <a:lnTo>
                    <a:pt x="239388" y="3497"/>
                  </a:lnTo>
                  <a:lnTo>
                    <a:pt x="262307" y="885"/>
                  </a:lnTo>
                  <a:lnTo>
                    <a:pt x="285750" y="0"/>
                  </a:lnTo>
                  <a:lnTo>
                    <a:pt x="309192" y="885"/>
                  </a:lnTo>
                  <a:lnTo>
                    <a:pt x="332111" y="3497"/>
                  </a:lnTo>
                  <a:lnTo>
                    <a:pt x="354433" y="7765"/>
                  </a:lnTo>
                  <a:lnTo>
                    <a:pt x="376086" y="13621"/>
                  </a:lnTo>
                  <a:lnTo>
                    <a:pt x="396996" y="20996"/>
                  </a:lnTo>
                  <a:lnTo>
                    <a:pt x="417088" y="29822"/>
                  </a:lnTo>
                  <a:lnTo>
                    <a:pt x="436291" y="40028"/>
                  </a:lnTo>
                  <a:lnTo>
                    <a:pt x="454529" y="51547"/>
                  </a:lnTo>
                  <a:lnTo>
                    <a:pt x="471731" y="64310"/>
                  </a:lnTo>
                  <a:lnTo>
                    <a:pt x="487822" y="78247"/>
                  </a:lnTo>
                  <a:lnTo>
                    <a:pt x="502730" y="93291"/>
                  </a:lnTo>
                  <a:lnTo>
                    <a:pt x="516379" y="109371"/>
                  </a:lnTo>
                  <a:lnTo>
                    <a:pt x="528698" y="126419"/>
                  </a:lnTo>
                  <a:lnTo>
                    <a:pt x="539613" y="144367"/>
                  </a:lnTo>
                  <a:lnTo>
                    <a:pt x="549050" y="163145"/>
                  </a:lnTo>
                  <a:lnTo>
                    <a:pt x="556936" y="182684"/>
                  </a:lnTo>
                  <a:lnTo>
                    <a:pt x="563197" y="202917"/>
                  </a:lnTo>
                  <a:lnTo>
                    <a:pt x="567761" y="223773"/>
                  </a:lnTo>
                  <a:lnTo>
                    <a:pt x="570553" y="245184"/>
                  </a:lnTo>
                  <a:lnTo>
                    <a:pt x="571500" y="267081"/>
                  </a:lnTo>
                  <a:lnTo>
                    <a:pt x="570553" y="288996"/>
                  </a:lnTo>
                  <a:lnTo>
                    <a:pt x="567761" y="310423"/>
                  </a:lnTo>
                  <a:lnTo>
                    <a:pt x="563197" y="331293"/>
                  </a:lnTo>
                  <a:lnTo>
                    <a:pt x="556936" y="351539"/>
                  </a:lnTo>
                  <a:lnTo>
                    <a:pt x="549050" y="371090"/>
                  </a:lnTo>
                  <a:lnTo>
                    <a:pt x="539613" y="389878"/>
                  </a:lnTo>
                  <a:lnTo>
                    <a:pt x="528698" y="407834"/>
                  </a:lnTo>
                  <a:lnTo>
                    <a:pt x="516379" y="424890"/>
                  </a:lnTo>
                  <a:lnTo>
                    <a:pt x="502730" y="440976"/>
                  </a:lnTo>
                  <a:lnTo>
                    <a:pt x="487822" y="456025"/>
                  </a:lnTo>
                  <a:lnTo>
                    <a:pt x="471731" y="469966"/>
                  </a:lnTo>
                  <a:lnTo>
                    <a:pt x="454529" y="482733"/>
                  </a:lnTo>
                  <a:lnTo>
                    <a:pt x="436291" y="494254"/>
                  </a:lnTo>
                  <a:lnTo>
                    <a:pt x="417088" y="504463"/>
                  </a:lnTo>
                  <a:lnTo>
                    <a:pt x="396996" y="513290"/>
                  </a:lnTo>
                  <a:lnTo>
                    <a:pt x="376086" y="520666"/>
                  </a:lnTo>
                  <a:lnTo>
                    <a:pt x="354433" y="526523"/>
                  </a:lnTo>
                  <a:lnTo>
                    <a:pt x="332111" y="530791"/>
                  </a:lnTo>
                  <a:lnTo>
                    <a:pt x="309192" y="533403"/>
                  </a:lnTo>
                  <a:lnTo>
                    <a:pt x="285750" y="534289"/>
                  </a:lnTo>
                  <a:lnTo>
                    <a:pt x="262307" y="533403"/>
                  </a:lnTo>
                  <a:lnTo>
                    <a:pt x="239388" y="530791"/>
                  </a:lnTo>
                  <a:lnTo>
                    <a:pt x="217066" y="526523"/>
                  </a:lnTo>
                  <a:lnTo>
                    <a:pt x="195413" y="520666"/>
                  </a:lnTo>
                  <a:lnTo>
                    <a:pt x="174503" y="513290"/>
                  </a:lnTo>
                  <a:lnTo>
                    <a:pt x="154411" y="504463"/>
                  </a:lnTo>
                  <a:lnTo>
                    <a:pt x="135208" y="494254"/>
                  </a:lnTo>
                  <a:lnTo>
                    <a:pt x="116970" y="482733"/>
                  </a:lnTo>
                  <a:lnTo>
                    <a:pt x="99768" y="469966"/>
                  </a:lnTo>
                  <a:lnTo>
                    <a:pt x="83677" y="456025"/>
                  </a:lnTo>
                  <a:lnTo>
                    <a:pt x="68769" y="440976"/>
                  </a:lnTo>
                  <a:lnTo>
                    <a:pt x="55120" y="424890"/>
                  </a:lnTo>
                  <a:lnTo>
                    <a:pt x="42801" y="407834"/>
                  </a:lnTo>
                  <a:lnTo>
                    <a:pt x="31886" y="389878"/>
                  </a:lnTo>
                  <a:lnTo>
                    <a:pt x="22449" y="371090"/>
                  </a:lnTo>
                  <a:lnTo>
                    <a:pt x="14563" y="351539"/>
                  </a:lnTo>
                  <a:lnTo>
                    <a:pt x="8302" y="331293"/>
                  </a:lnTo>
                  <a:lnTo>
                    <a:pt x="3738" y="310423"/>
                  </a:lnTo>
                  <a:lnTo>
                    <a:pt x="946" y="288996"/>
                  </a:lnTo>
                  <a:lnTo>
                    <a:pt x="0" y="267081"/>
                  </a:lnTo>
                  <a:close/>
                </a:path>
              </a:pathLst>
            </a:custGeom>
            <a:noFill/>
            <a:ln w="476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18" name="object 158"/>
            <p:cNvSpPr>
              <a:spLocks/>
            </p:cNvSpPr>
            <p:nvPr/>
          </p:nvSpPr>
          <p:spPr bwMode="auto">
            <a:xfrm>
              <a:off x="1880" y="2625"/>
              <a:ext cx="162" cy="118"/>
            </a:xfrm>
            <a:custGeom>
              <a:avLst/>
              <a:gdLst>
                <a:gd name="T0" fmla="*/ 0 w 128016"/>
                <a:gd name="T1" fmla="*/ 0 h 93091"/>
                <a:gd name="T2" fmla="*/ 0 w 128016"/>
                <a:gd name="T3" fmla="*/ 0 h 93091"/>
                <a:gd name="T4" fmla="*/ 0 w 128016"/>
                <a:gd name="T5" fmla="*/ 0 h 93091"/>
                <a:gd name="T6" fmla="*/ 0 w 128016"/>
                <a:gd name="T7" fmla="*/ 0 h 93091"/>
                <a:gd name="T8" fmla="*/ 0 w 128016"/>
                <a:gd name="T9" fmla="*/ 0 h 93091"/>
                <a:gd name="T10" fmla="*/ 0 w 128016"/>
                <a:gd name="T11" fmla="*/ 0 h 93091"/>
                <a:gd name="T12" fmla="*/ 0 w 128016"/>
                <a:gd name="T13" fmla="*/ 0 h 93091"/>
                <a:gd name="T14" fmla="*/ 0 w 128016"/>
                <a:gd name="T15" fmla="*/ 0 h 93091"/>
                <a:gd name="T16" fmla="*/ 0 w 128016"/>
                <a:gd name="T17" fmla="*/ 0 h 93091"/>
                <a:gd name="T18" fmla="*/ 0 w 128016"/>
                <a:gd name="T19" fmla="*/ 0 h 93091"/>
                <a:gd name="T20" fmla="*/ 0 w 128016"/>
                <a:gd name="T21" fmla="*/ 0 h 93091"/>
                <a:gd name="T22" fmla="*/ 0 w 128016"/>
                <a:gd name="T23" fmla="*/ 0 h 93091"/>
                <a:gd name="T24" fmla="*/ 0 w 128016"/>
                <a:gd name="T25" fmla="*/ 0 h 93091"/>
                <a:gd name="T26" fmla="*/ 0 w 128016"/>
                <a:gd name="T27" fmla="*/ 0 h 93091"/>
                <a:gd name="T28" fmla="*/ 0 w 128016"/>
                <a:gd name="T29" fmla="*/ 0 h 93091"/>
                <a:gd name="T30" fmla="*/ 0 w 128016"/>
                <a:gd name="T31" fmla="*/ 0 h 93091"/>
                <a:gd name="T32" fmla="*/ 0 w 128016"/>
                <a:gd name="T33" fmla="*/ 0 h 93091"/>
                <a:gd name="T34" fmla="*/ 0 w 128016"/>
                <a:gd name="T35" fmla="*/ 0 h 930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8016" h="93091">
                  <a:moveTo>
                    <a:pt x="0" y="87883"/>
                  </a:moveTo>
                  <a:lnTo>
                    <a:pt x="3683" y="93090"/>
                  </a:lnTo>
                  <a:lnTo>
                    <a:pt x="98943" y="24807"/>
                  </a:lnTo>
                  <a:lnTo>
                    <a:pt x="104140" y="21081"/>
                  </a:lnTo>
                  <a:lnTo>
                    <a:pt x="108204" y="37718"/>
                  </a:lnTo>
                  <a:lnTo>
                    <a:pt x="128016" y="0"/>
                  </a:lnTo>
                  <a:lnTo>
                    <a:pt x="100456" y="15874"/>
                  </a:lnTo>
                  <a:lnTo>
                    <a:pt x="95226" y="19624"/>
                  </a:lnTo>
                  <a:lnTo>
                    <a:pt x="0" y="87883"/>
                  </a:lnTo>
                  <a:close/>
                </a:path>
                <a:path w="128016" h="93091">
                  <a:moveTo>
                    <a:pt x="100456" y="15874"/>
                  </a:moveTo>
                  <a:lnTo>
                    <a:pt x="128016" y="0"/>
                  </a:lnTo>
                  <a:lnTo>
                    <a:pt x="85979" y="6730"/>
                  </a:lnTo>
                  <a:lnTo>
                    <a:pt x="95226" y="19624"/>
                  </a:lnTo>
                  <a:lnTo>
                    <a:pt x="100456" y="15874"/>
                  </a:lnTo>
                  <a:close/>
                </a:path>
                <a:path w="128016" h="93091">
                  <a:moveTo>
                    <a:pt x="108204" y="37718"/>
                  </a:moveTo>
                  <a:lnTo>
                    <a:pt x="104140" y="21081"/>
                  </a:lnTo>
                  <a:lnTo>
                    <a:pt x="98943" y="24807"/>
                  </a:lnTo>
                  <a:lnTo>
                    <a:pt x="108204" y="377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19" name="object 141"/>
            <p:cNvSpPr>
              <a:spLocks/>
            </p:cNvSpPr>
            <p:nvPr/>
          </p:nvSpPr>
          <p:spPr bwMode="auto">
            <a:xfrm>
              <a:off x="3043" y="2025"/>
              <a:ext cx="730" cy="713"/>
            </a:xfrm>
            <a:custGeom>
              <a:avLst/>
              <a:gdLst>
                <a:gd name="T0" fmla="*/ 0 w 568325"/>
                <a:gd name="T1" fmla="*/ 0 h 546989"/>
                <a:gd name="T2" fmla="*/ 0 w 568325"/>
                <a:gd name="T3" fmla="*/ 0 h 546989"/>
                <a:gd name="T4" fmla="*/ 0 w 568325"/>
                <a:gd name="T5" fmla="*/ 0 h 546989"/>
                <a:gd name="T6" fmla="*/ 0 w 568325"/>
                <a:gd name="T7" fmla="*/ 0 h 546989"/>
                <a:gd name="T8" fmla="*/ 0 w 568325"/>
                <a:gd name="T9" fmla="*/ 0 h 546989"/>
                <a:gd name="T10" fmla="*/ 0 w 568325"/>
                <a:gd name="T11" fmla="*/ 0 h 546989"/>
                <a:gd name="T12" fmla="*/ 0 w 568325"/>
                <a:gd name="T13" fmla="*/ 0 h 546989"/>
                <a:gd name="T14" fmla="*/ 0 w 568325"/>
                <a:gd name="T15" fmla="*/ 0 h 546989"/>
                <a:gd name="T16" fmla="*/ 0 w 568325"/>
                <a:gd name="T17" fmla="*/ 0 h 546989"/>
                <a:gd name="T18" fmla="*/ 0 w 568325"/>
                <a:gd name="T19" fmla="*/ 0 h 546989"/>
                <a:gd name="T20" fmla="*/ 0 w 568325"/>
                <a:gd name="T21" fmla="*/ 0 h 546989"/>
                <a:gd name="T22" fmla="*/ 0 w 568325"/>
                <a:gd name="T23" fmla="*/ 0 h 546989"/>
                <a:gd name="T24" fmla="*/ 0 w 568325"/>
                <a:gd name="T25" fmla="*/ 0 h 546989"/>
                <a:gd name="T26" fmla="*/ 0 w 568325"/>
                <a:gd name="T27" fmla="*/ 0 h 546989"/>
                <a:gd name="T28" fmla="*/ 0 w 568325"/>
                <a:gd name="T29" fmla="*/ 0 h 546989"/>
                <a:gd name="T30" fmla="*/ 0 w 568325"/>
                <a:gd name="T31" fmla="*/ 0 h 546989"/>
                <a:gd name="T32" fmla="*/ 0 w 568325"/>
                <a:gd name="T33" fmla="*/ 0 h 546989"/>
                <a:gd name="T34" fmla="*/ 0 w 568325"/>
                <a:gd name="T35" fmla="*/ 0 h 546989"/>
                <a:gd name="T36" fmla="*/ 0 w 568325"/>
                <a:gd name="T37" fmla="*/ 0 h 546989"/>
                <a:gd name="T38" fmla="*/ 0 w 568325"/>
                <a:gd name="T39" fmla="*/ 0 h 546989"/>
                <a:gd name="T40" fmla="*/ 0 w 568325"/>
                <a:gd name="T41" fmla="*/ 0 h 546989"/>
                <a:gd name="T42" fmla="*/ 0 w 568325"/>
                <a:gd name="T43" fmla="*/ 0 h 546989"/>
                <a:gd name="T44" fmla="*/ 0 w 568325"/>
                <a:gd name="T45" fmla="*/ 0 h 546989"/>
                <a:gd name="T46" fmla="*/ 0 w 568325"/>
                <a:gd name="T47" fmla="*/ 0 h 546989"/>
                <a:gd name="T48" fmla="*/ 0 w 568325"/>
                <a:gd name="T49" fmla="*/ 0 h 546989"/>
                <a:gd name="T50" fmla="*/ 0 w 568325"/>
                <a:gd name="T51" fmla="*/ 0 h 546989"/>
                <a:gd name="T52" fmla="*/ 0 w 568325"/>
                <a:gd name="T53" fmla="*/ 0 h 546989"/>
                <a:gd name="T54" fmla="*/ 0 w 568325"/>
                <a:gd name="T55" fmla="*/ 0 h 546989"/>
                <a:gd name="T56" fmla="*/ 0 w 568325"/>
                <a:gd name="T57" fmla="*/ 0 h 546989"/>
                <a:gd name="T58" fmla="*/ 0 w 568325"/>
                <a:gd name="T59" fmla="*/ 0 h 546989"/>
                <a:gd name="T60" fmla="*/ 0 w 568325"/>
                <a:gd name="T61" fmla="*/ 0 h 546989"/>
                <a:gd name="T62" fmla="*/ 0 w 568325"/>
                <a:gd name="T63" fmla="*/ 0 h 546989"/>
                <a:gd name="T64" fmla="*/ 0 w 568325"/>
                <a:gd name="T65" fmla="*/ 0 h 546989"/>
                <a:gd name="T66" fmla="*/ 0 w 568325"/>
                <a:gd name="T67" fmla="*/ 0 h 546989"/>
                <a:gd name="T68" fmla="*/ 0 w 568325"/>
                <a:gd name="T69" fmla="*/ 0 h 546989"/>
                <a:gd name="T70" fmla="*/ 0 w 568325"/>
                <a:gd name="T71" fmla="*/ 0 h 546989"/>
                <a:gd name="T72" fmla="*/ 0 w 568325"/>
                <a:gd name="T73" fmla="*/ 0 h 546989"/>
                <a:gd name="T74" fmla="*/ 0 w 568325"/>
                <a:gd name="T75" fmla="*/ 0 h 546989"/>
                <a:gd name="T76" fmla="*/ 0 w 568325"/>
                <a:gd name="T77" fmla="*/ 0 h 546989"/>
                <a:gd name="T78" fmla="*/ 0 w 568325"/>
                <a:gd name="T79" fmla="*/ 0 h 54698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68325" h="546989">
                  <a:moveTo>
                    <a:pt x="0" y="273431"/>
                  </a:moveTo>
                  <a:lnTo>
                    <a:pt x="942" y="295873"/>
                  </a:lnTo>
                  <a:lnTo>
                    <a:pt x="3719" y="317815"/>
                  </a:lnTo>
                  <a:lnTo>
                    <a:pt x="8260" y="339185"/>
                  </a:lnTo>
                  <a:lnTo>
                    <a:pt x="14489" y="359914"/>
                  </a:lnTo>
                  <a:lnTo>
                    <a:pt x="22334" y="379932"/>
                  </a:lnTo>
                  <a:lnTo>
                    <a:pt x="31721" y="399167"/>
                  </a:lnTo>
                  <a:lnTo>
                    <a:pt x="42578" y="417551"/>
                  </a:lnTo>
                  <a:lnTo>
                    <a:pt x="54831" y="435011"/>
                  </a:lnTo>
                  <a:lnTo>
                    <a:pt x="68407" y="451479"/>
                  </a:lnTo>
                  <a:lnTo>
                    <a:pt x="83232" y="466883"/>
                  </a:lnTo>
                  <a:lnTo>
                    <a:pt x="99234" y="481154"/>
                  </a:lnTo>
                  <a:lnTo>
                    <a:pt x="116339" y="494222"/>
                  </a:lnTo>
                  <a:lnTo>
                    <a:pt x="134473" y="506015"/>
                  </a:lnTo>
                  <a:lnTo>
                    <a:pt x="153564" y="516464"/>
                  </a:lnTo>
                  <a:lnTo>
                    <a:pt x="173539" y="525498"/>
                  </a:lnTo>
                  <a:lnTo>
                    <a:pt x="194324" y="533047"/>
                  </a:lnTo>
                  <a:lnTo>
                    <a:pt x="215845" y="539041"/>
                  </a:lnTo>
                  <a:lnTo>
                    <a:pt x="238030" y="543409"/>
                  </a:lnTo>
                  <a:lnTo>
                    <a:pt x="260806" y="546082"/>
                  </a:lnTo>
                  <a:lnTo>
                    <a:pt x="284099" y="546989"/>
                  </a:lnTo>
                  <a:lnTo>
                    <a:pt x="307409" y="546082"/>
                  </a:lnTo>
                  <a:lnTo>
                    <a:pt x="330201" y="543409"/>
                  </a:lnTo>
                  <a:lnTo>
                    <a:pt x="352401" y="539041"/>
                  </a:lnTo>
                  <a:lnTo>
                    <a:pt x="373935" y="533047"/>
                  </a:lnTo>
                  <a:lnTo>
                    <a:pt x="394731" y="525498"/>
                  </a:lnTo>
                  <a:lnTo>
                    <a:pt x="414716" y="516464"/>
                  </a:lnTo>
                  <a:lnTo>
                    <a:pt x="433816" y="506015"/>
                  </a:lnTo>
                  <a:lnTo>
                    <a:pt x="451958" y="494222"/>
                  </a:lnTo>
                  <a:lnTo>
                    <a:pt x="469069" y="481154"/>
                  </a:lnTo>
                  <a:lnTo>
                    <a:pt x="485076" y="466883"/>
                  </a:lnTo>
                  <a:lnTo>
                    <a:pt x="499906" y="451479"/>
                  </a:lnTo>
                  <a:lnTo>
                    <a:pt x="513485" y="435011"/>
                  </a:lnTo>
                  <a:lnTo>
                    <a:pt x="525741" y="417551"/>
                  </a:lnTo>
                  <a:lnTo>
                    <a:pt x="536599" y="399167"/>
                  </a:lnTo>
                  <a:lnTo>
                    <a:pt x="545988" y="379932"/>
                  </a:lnTo>
                  <a:lnTo>
                    <a:pt x="553834" y="359914"/>
                  </a:lnTo>
                  <a:lnTo>
                    <a:pt x="560064" y="339185"/>
                  </a:lnTo>
                  <a:lnTo>
                    <a:pt x="564604" y="317815"/>
                  </a:lnTo>
                  <a:lnTo>
                    <a:pt x="567382" y="295873"/>
                  </a:lnTo>
                  <a:lnTo>
                    <a:pt x="568325" y="273431"/>
                  </a:lnTo>
                  <a:lnTo>
                    <a:pt x="567382" y="251006"/>
                  </a:lnTo>
                  <a:lnTo>
                    <a:pt x="564604" y="229081"/>
                  </a:lnTo>
                  <a:lnTo>
                    <a:pt x="560064" y="207725"/>
                  </a:lnTo>
                  <a:lnTo>
                    <a:pt x="553834" y="187009"/>
                  </a:lnTo>
                  <a:lnTo>
                    <a:pt x="545988" y="167003"/>
                  </a:lnTo>
                  <a:lnTo>
                    <a:pt x="536599" y="147777"/>
                  </a:lnTo>
                  <a:lnTo>
                    <a:pt x="525741" y="129403"/>
                  </a:lnTo>
                  <a:lnTo>
                    <a:pt x="513485" y="111949"/>
                  </a:lnTo>
                  <a:lnTo>
                    <a:pt x="499906" y="95488"/>
                  </a:lnTo>
                  <a:lnTo>
                    <a:pt x="485076" y="80089"/>
                  </a:lnTo>
                  <a:lnTo>
                    <a:pt x="469069" y="65822"/>
                  </a:lnTo>
                  <a:lnTo>
                    <a:pt x="451958" y="52758"/>
                  </a:lnTo>
                  <a:lnTo>
                    <a:pt x="433816" y="40968"/>
                  </a:lnTo>
                  <a:lnTo>
                    <a:pt x="414716" y="30521"/>
                  </a:lnTo>
                  <a:lnTo>
                    <a:pt x="394731" y="21488"/>
                  </a:lnTo>
                  <a:lnTo>
                    <a:pt x="373935" y="13940"/>
                  </a:lnTo>
                  <a:lnTo>
                    <a:pt x="352401" y="7947"/>
                  </a:lnTo>
                  <a:lnTo>
                    <a:pt x="330201" y="3578"/>
                  </a:lnTo>
                  <a:lnTo>
                    <a:pt x="307409" y="906"/>
                  </a:lnTo>
                  <a:lnTo>
                    <a:pt x="284099" y="0"/>
                  </a:lnTo>
                  <a:lnTo>
                    <a:pt x="260806" y="906"/>
                  </a:lnTo>
                  <a:lnTo>
                    <a:pt x="238030" y="3578"/>
                  </a:lnTo>
                  <a:lnTo>
                    <a:pt x="215845" y="7947"/>
                  </a:lnTo>
                  <a:lnTo>
                    <a:pt x="194324" y="13940"/>
                  </a:lnTo>
                  <a:lnTo>
                    <a:pt x="173539" y="21488"/>
                  </a:lnTo>
                  <a:lnTo>
                    <a:pt x="153564" y="30521"/>
                  </a:lnTo>
                  <a:lnTo>
                    <a:pt x="134473" y="40968"/>
                  </a:lnTo>
                  <a:lnTo>
                    <a:pt x="116339" y="52758"/>
                  </a:lnTo>
                  <a:lnTo>
                    <a:pt x="99234" y="65822"/>
                  </a:lnTo>
                  <a:lnTo>
                    <a:pt x="83232" y="80089"/>
                  </a:lnTo>
                  <a:lnTo>
                    <a:pt x="68407" y="95488"/>
                  </a:lnTo>
                  <a:lnTo>
                    <a:pt x="54831" y="111949"/>
                  </a:lnTo>
                  <a:lnTo>
                    <a:pt x="42578" y="129403"/>
                  </a:lnTo>
                  <a:lnTo>
                    <a:pt x="31721" y="147777"/>
                  </a:lnTo>
                  <a:lnTo>
                    <a:pt x="22334" y="167003"/>
                  </a:lnTo>
                  <a:lnTo>
                    <a:pt x="14489" y="187009"/>
                  </a:lnTo>
                  <a:lnTo>
                    <a:pt x="8260" y="207725"/>
                  </a:lnTo>
                  <a:lnTo>
                    <a:pt x="3719" y="229081"/>
                  </a:lnTo>
                  <a:lnTo>
                    <a:pt x="942" y="251006"/>
                  </a:lnTo>
                  <a:lnTo>
                    <a:pt x="0" y="273431"/>
                  </a:lnTo>
                  <a:close/>
                </a:path>
              </a:pathLst>
            </a:custGeom>
            <a:solidFill>
              <a:srgbClr val="BA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20" name="object 142"/>
            <p:cNvSpPr>
              <a:spLocks/>
            </p:cNvSpPr>
            <p:nvPr/>
          </p:nvSpPr>
          <p:spPr bwMode="auto">
            <a:xfrm>
              <a:off x="3043" y="2025"/>
              <a:ext cx="730" cy="713"/>
            </a:xfrm>
            <a:custGeom>
              <a:avLst/>
              <a:gdLst>
                <a:gd name="T0" fmla="*/ 0 w 568325"/>
                <a:gd name="T1" fmla="*/ 0 h 546989"/>
                <a:gd name="T2" fmla="*/ 0 w 568325"/>
                <a:gd name="T3" fmla="*/ 0 h 546989"/>
                <a:gd name="T4" fmla="*/ 0 w 568325"/>
                <a:gd name="T5" fmla="*/ 0 h 546989"/>
                <a:gd name="T6" fmla="*/ 0 w 568325"/>
                <a:gd name="T7" fmla="*/ 0 h 546989"/>
                <a:gd name="T8" fmla="*/ 0 w 568325"/>
                <a:gd name="T9" fmla="*/ 0 h 546989"/>
                <a:gd name="T10" fmla="*/ 0 w 568325"/>
                <a:gd name="T11" fmla="*/ 0 h 546989"/>
                <a:gd name="T12" fmla="*/ 0 w 568325"/>
                <a:gd name="T13" fmla="*/ 0 h 546989"/>
                <a:gd name="T14" fmla="*/ 0 w 568325"/>
                <a:gd name="T15" fmla="*/ 0 h 546989"/>
                <a:gd name="T16" fmla="*/ 0 w 568325"/>
                <a:gd name="T17" fmla="*/ 0 h 546989"/>
                <a:gd name="T18" fmla="*/ 0 w 568325"/>
                <a:gd name="T19" fmla="*/ 0 h 546989"/>
                <a:gd name="T20" fmla="*/ 0 w 568325"/>
                <a:gd name="T21" fmla="*/ 0 h 546989"/>
                <a:gd name="T22" fmla="*/ 0 w 568325"/>
                <a:gd name="T23" fmla="*/ 0 h 546989"/>
                <a:gd name="T24" fmla="*/ 0 w 568325"/>
                <a:gd name="T25" fmla="*/ 0 h 546989"/>
                <a:gd name="T26" fmla="*/ 0 w 568325"/>
                <a:gd name="T27" fmla="*/ 0 h 546989"/>
                <a:gd name="T28" fmla="*/ 0 w 568325"/>
                <a:gd name="T29" fmla="*/ 0 h 546989"/>
                <a:gd name="T30" fmla="*/ 0 w 568325"/>
                <a:gd name="T31" fmla="*/ 0 h 546989"/>
                <a:gd name="T32" fmla="*/ 0 w 568325"/>
                <a:gd name="T33" fmla="*/ 0 h 546989"/>
                <a:gd name="T34" fmla="*/ 0 w 568325"/>
                <a:gd name="T35" fmla="*/ 0 h 546989"/>
                <a:gd name="T36" fmla="*/ 0 w 568325"/>
                <a:gd name="T37" fmla="*/ 0 h 546989"/>
                <a:gd name="T38" fmla="*/ 0 w 568325"/>
                <a:gd name="T39" fmla="*/ 0 h 546989"/>
                <a:gd name="T40" fmla="*/ 0 w 568325"/>
                <a:gd name="T41" fmla="*/ 0 h 546989"/>
                <a:gd name="T42" fmla="*/ 0 w 568325"/>
                <a:gd name="T43" fmla="*/ 0 h 546989"/>
                <a:gd name="T44" fmla="*/ 0 w 568325"/>
                <a:gd name="T45" fmla="*/ 0 h 546989"/>
                <a:gd name="T46" fmla="*/ 0 w 568325"/>
                <a:gd name="T47" fmla="*/ 0 h 546989"/>
                <a:gd name="T48" fmla="*/ 0 w 568325"/>
                <a:gd name="T49" fmla="*/ 0 h 546989"/>
                <a:gd name="T50" fmla="*/ 0 w 568325"/>
                <a:gd name="T51" fmla="*/ 0 h 546989"/>
                <a:gd name="T52" fmla="*/ 0 w 568325"/>
                <a:gd name="T53" fmla="*/ 0 h 546989"/>
                <a:gd name="T54" fmla="*/ 0 w 568325"/>
                <a:gd name="T55" fmla="*/ 0 h 546989"/>
                <a:gd name="T56" fmla="*/ 0 w 568325"/>
                <a:gd name="T57" fmla="*/ 0 h 546989"/>
                <a:gd name="T58" fmla="*/ 0 w 568325"/>
                <a:gd name="T59" fmla="*/ 0 h 546989"/>
                <a:gd name="T60" fmla="*/ 0 w 568325"/>
                <a:gd name="T61" fmla="*/ 0 h 546989"/>
                <a:gd name="T62" fmla="*/ 0 w 568325"/>
                <a:gd name="T63" fmla="*/ 0 h 546989"/>
                <a:gd name="T64" fmla="*/ 0 w 568325"/>
                <a:gd name="T65" fmla="*/ 0 h 546989"/>
                <a:gd name="T66" fmla="*/ 0 w 568325"/>
                <a:gd name="T67" fmla="*/ 0 h 546989"/>
                <a:gd name="T68" fmla="*/ 0 w 568325"/>
                <a:gd name="T69" fmla="*/ 0 h 546989"/>
                <a:gd name="T70" fmla="*/ 0 w 568325"/>
                <a:gd name="T71" fmla="*/ 0 h 546989"/>
                <a:gd name="T72" fmla="*/ 0 w 568325"/>
                <a:gd name="T73" fmla="*/ 0 h 546989"/>
                <a:gd name="T74" fmla="*/ 0 w 568325"/>
                <a:gd name="T75" fmla="*/ 0 h 546989"/>
                <a:gd name="T76" fmla="*/ 0 w 568325"/>
                <a:gd name="T77" fmla="*/ 0 h 546989"/>
                <a:gd name="T78" fmla="*/ 0 w 568325"/>
                <a:gd name="T79" fmla="*/ 0 h 54698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68325" h="546989">
                  <a:moveTo>
                    <a:pt x="0" y="273431"/>
                  </a:moveTo>
                  <a:lnTo>
                    <a:pt x="942" y="251006"/>
                  </a:lnTo>
                  <a:lnTo>
                    <a:pt x="3719" y="229081"/>
                  </a:lnTo>
                  <a:lnTo>
                    <a:pt x="8260" y="207725"/>
                  </a:lnTo>
                  <a:lnTo>
                    <a:pt x="14489" y="187009"/>
                  </a:lnTo>
                  <a:lnTo>
                    <a:pt x="22334" y="167003"/>
                  </a:lnTo>
                  <a:lnTo>
                    <a:pt x="31721" y="147777"/>
                  </a:lnTo>
                  <a:lnTo>
                    <a:pt x="42578" y="129403"/>
                  </a:lnTo>
                  <a:lnTo>
                    <a:pt x="54831" y="111949"/>
                  </a:lnTo>
                  <a:lnTo>
                    <a:pt x="68407" y="95488"/>
                  </a:lnTo>
                  <a:lnTo>
                    <a:pt x="83232" y="80089"/>
                  </a:lnTo>
                  <a:lnTo>
                    <a:pt x="99234" y="65822"/>
                  </a:lnTo>
                  <a:lnTo>
                    <a:pt x="116339" y="52758"/>
                  </a:lnTo>
                  <a:lnTo>
                    <a:pt x="134473" y="40968"/>
                  </a:lnTo>
                  <a:lnTo>
                    <a:pt x="153564" y="30521"/>
                  </a:lnTo>
                  <a:lnTo>
                    <a:pt x="173539" y="21488"/>
                  </a:lnTo>
                  <a:lnTo>
                    <a:pt x="194324" y="13940"/>
                  </a:lnTo>
                  <a:lnTo>
                    <a:pt x="215845" y="7947"/>
                  </a:lnTo>
                  <a:lnTo>
                    <a:pt x="238030" y="3578"/>
                  </a:lnTo>
                  <a:lnTo>
                    <a:pt x="260806" y="906"/>
                  </a:lnTo>
                  <a:lnTo>
                    <a:pt x="284099" y="0"/>
                  </a:lnTo>
                  <a:lnTo>
                    <a:pt x="307409" y="906"/>
                  </a:lnTo>
                  <a:lnTo>
                    <a:pt x="330201" y="3578"/>
                  </a:lnTo>
                  <a:lnTo>
                    <a:pt x="352401" y="7947"/>
                  </a:lnTo>
                  <a:lnTo>
                    <a:pt x="373935" y="13940"/>
                  </a:lnTo>
                  <a:lnTo>
                    <a:pt x="394731" y="21488"/>
                  </a:lnTo>
                  <a:lnTo>
                    <a:pt x="414716" y="30521"/>
                  </a:lnTo>
                  <a:lnTo>
                    <a:pt x="433816" y="40968"/>
                  </a:lnTo>
                  <a:lnTo>
                    <a:pt x="451958" y="52758"/>
                  </a:lnTo>
                  <a:lnTo>
                    <a:pt x="469069" y="65822"/>
                  </a:lnTo>
                  <a:lnTo>
                    <a:pt x="485076" y="80089"/>
                  </a:lnTo>
                  <a:lnTo>
                    <a:pt x="499906" y="95488"/>
                  </a:lnTo>
                  <a:lnTo>
                    <a:pt x="513485" y="111949"/>
                  </a:lnTo>
                  <a:lnTo>
                    <a:pt x="525741" y="129403"/>
                  </a:lnTo>
                  <a:lnTo>
                    <a:pt x="536599" y="147777"/>
                  </a:lnTo>
                  <a:lnTo>
                    <a:pt x="545988" y="167003"/>
                  </a:lnTo>
                  <a:lnTo>
                    <a:pt x="553834" y="187009"/>
                  </a:lnTo>
                  <a:lnTo>
                    <a:pt x="560064" y="207725"/>
                  </a:lnTo>
                  <a:lnTo>
                    <a:pt x="564604" y="229081"/>
                  </a:lnTo>
                  <a:lnTo>
                    <a:pt x="567382" y="251006"/>
                  </a:lnTo>
                  <a:lnTo>
                    <a:pt x="568325" y="273431"/>
                  </a:lnTo>
                  <a:lnTo>
                    <a:pt x="567382" y="295873"/>
                  </a:lnTo>
                  <a:lnTo>
                    <a:pt x="564604" y="317815"/>
                  </a:lnTo>
                  <a:lnTo>
                    <a:pt x="560064" y="339185"/>
                  </a:lnTo>
                  <a:lnTo>
                    <a:pt x="553834" y="359914"/>
                  </a:lnTo>
                  <a:lnTo>
                    <a:pt x="545988" y="379932"/>
                  </a:lnTo>
                  <a:lnTo>
                    <a:pt x="536599" y="399167"/>
                  </a:lnTo>
                  <a:lnTo>
                    <a:pt x="525741" y="417551"/>
                  </a:lnTo>
                  <a:lnTo>
                    <a:pt x="513485" y="435011"/>
                  </a:lnTo>
                  <a:lnTo>
                    <a:pt x="499906" y="451479"/>
                  </a:lnTo>
                  <a:lnTo>
                    <a:pt x="485076" y="466883"/>
                  </a:lnTo>
                  <a:lnTo>
                    <a:pt x="469069" y="481154"/>
                  </a:lnTo>
                  <a:lnTo>
                    <a:pt x="451958" y="494222"/>
                  </a:lnTo>
                  <a:lnTo>
                    <a:pt x="433816" y="506015"/>
                  </a:lnTo>
                  <a:lnTo>
                    <a:pt x="414716" y="516464"/>
                  </a:lnTo>
                  <a:lnTo>
                    <a:pt x="394731" y="525498"/>
                  </a:lnTo>
                  <a:lnTo>
                    <a:pt x="373935" y="533047"/>
                  </a:lnTo>
                  <a:lnTo>
                    <a:pt x="352401" y="539041"/>
                  </a:lnTo>
                  <a:lnTo>
                    <a:pt x="330201" y="543409"/>
                  </a:lnTo>
                  <a:lnTo>
                    <a:pt x="307409" y="546082"/>
                  </a:lnTo>
                  <a:lnTo>
                    <a:pt x="284099" y="546989"/>
                  </a:lnTo>
                  <a:lnTo>
                    <a:pt x="260806" y="546082"/>
                  </a:lnTo>
                  <a:lnTo>
                    <a:pt x="238030" y="543409"/>
                  </a:lnTo>
                  <a:lnTo>
                    <a:pt x="215845" y="539041"/>
                  </a:lnTo>
                  <a:lnTo>
                    <a:pt x="194324" y="533047"/>
                  </a:lnTo>
                  <a:lnTo>
                    <a:pt x="173539" y="525498"/>
                  </a:lnTo>
                  <a:lnTo>
                    <a:pt x="153564" y="516464"/>
                  </a:lnTo>
                  <a:lnTo>
                    <a:pt x="134473" y="506015"/>
                  </a:lnTo>
                  <a:lnTo>
                    <a:pt x="116339" y="494222"/>
                  </a:lnTo>
                  <a:lnTo>
                    <a:pt x="99234" y="481154"/>
                  </a:lnTo>
                  <a:lnTo>
                    <a:pt x="83232" y="466883"/>
                  </a:lnTo>
                  <a:lnTo>
                    <a:pt x="68407" y="451479"/>
                  </a:lnTo>
                  <a:lnTo>
                    <a:pt x="54831" y="435011"/>
                  </a:lnTo>
                  <a:lnTo>
                    <a:pt x="42578" y="417551"/>
                  </a:lnTo>
                  <a:lnTo>
                    <a:pt x="31721" y="399167"/>
                  </a:lnTo>
                  <a:lnTo>
                    <a:pt x="22334" y="379932"/>
                  </a:lnTo>
                  <a:lnTo>
                    <a:pt x="14489" y="359914"/>
                  </a:lnTo>
                  <a:lnTo>
                    <a:pt x="8260" y="339185"/>
                  </a:lnTo>
                  <a:lnTo>
                    <a:pt x="3719" y="317815"/>
                  </a:lnTo>
                  <a:lnTo>
                    <a:pt x="942" y="295873"/>
                  </a:lnTo>
                  <a:lnTo>
                    <a:pt x="0" y="273431"/>
                  </a:lnTo>
                  <a:close/>
                </a:path>
              </a:pathLst>
            </a:custGeom>
            <a:noFill/>
            <a:ln w="476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21" name="object 143"/>
            <p:cNvSpPr>
              <a:spLocks/>
            </p:cNvSpPr>
            <p:nvPr/>
          </p:nvSpPr>
          <p:spPr bwMode="auto">
            <a:xfrm>
              <a:off x="3066" y="2055"/>
              <a:ext cx="683" cy="652"/>
            </a:xfrm>
            <a:custGeom>
              <a:avLst/>
              <a:gdLst>
                <a:gd name="T0" fmla="*/ 0 w 531749"/>
                <a:gd name="T1" fmla="*/ 0 h 502539"/>
                <a:gd name="T2" fmla="*/ 0 w 531749"/>
                <a:gd name="T3" fmla="*/ 0 h 502539"/>
                <a:gd name="T4" fmla="*/ 0 w 531749"/>
                <a:gd name="T5" fmla="*/ 0 h 502539"/>
                <a:gd name="T6" fmla="*/ 0 w 531749"/>
                <a:gd name="T7" fmla="*/ 0 h 502539"/>
                <a:gd name="T8" fmla="*/ 0 w 531749"/>
                <a:gd name="T9" fmla="*/ 0 h 502539"/>
                <a:gd name="T10" fmla="*/ 0 w 531749"/>
                <a:gd name="T11" fmla="*/ 0 h 502539"/>
                <a:gd name="T12" fmla="*/ 0 w 531749"/>
                <a:gd name="T13" fmla="*/ 0 h 502539"/>
                <a:gd name="T14" fmla="*/ 0 w 531749"/>
                <a:gd name="T15" fmla="*/ 0 h 502539"/>
                <a:gd name="T16" fmla="*/ 0 w 531749"/>
                <a:gd name="T17" fmla="*/ 0 h 502539"/>
                <a:gd name="T18" fmla="*/ 0 w 531749"/>
                <a:gd name="T19" fmla="*/ 0 h 502539"/>
                <a:gd name="T20" fmla="*/ 0 w 531749"/>
                <a:gd name="T21" fmla="*/ 0 h 502539"/>
                <a:gd name="T22" fmla="*/ 0 w 531749"/>
                <a:gd name="T23" fmla="*/ 0 h 502539"/>
                <a:gd name="T24" fmla="*/ 0 w 531749"/>
                <a:gd name="T25" fmla="*/ 0 h 502539"/>
                <a:gd name="T26" fmla="*/ 0 w 531749"/>
                <a:gd name="T27" fmla="*/ 0 h 502539"/>
                <a:gd name="T28" fmla="*/ 0 w 531749"/>
                <a:gd name="T29" fmla="*/ 0 h 502539"/>
                <a:gd name="T30" fmla="*/ 0 w 531749"/>
                <a:gd name="T31" fmla="*/ 0 h 502539"/>
                <a:gd name="T32" fmla="*/ 0 w 531749"/>
                <a:gd name="T33" fmla="*/ 0 h 502539"/>
                <a:gd name="T34" fmla="*/ 0 w 531749"/>
                <a:gd name="T35" fmla="*/ 0 h 502539"/>
                <a:gd name="T36" fmla="*/ 0 w 531749"/>
                <a:gd name="T37" fmla="*/ 0 h 502539"/>
                <a:gd name="T38" fmla="*/ 0 w 531749"/>
                <a:gd name="T39" fmla="*/ 0 h 502539"/>
                <a:gd name="T40" fmla="*/ 0 w 531749"/>
                <a:gd name="T41" fmla="*/ 0 h 502539"/>
                <a:gd name="T42" fmla="*/ 0 w 531749"/>
                <a:gd name="T43" fmla="*/ 0 h 502539"/>
                <a:gd name="T44" fmla="*/ 0 w 531749"/>
                <a:gd name="T45" fmla="*/ 0 h 502539"/>
                <a:gd name="T46" fmla="*/ 0 w 531749"/>
                <a:gd name="T47" fmla="*/ 0 h 502539"/>
                <a:gd name="T48" fmla="*/ 0 w 531749"/>
                <a:gd name="T49" fmla="*/ 0 h 502539"/>
                <a:gd name="T50" fmla="*/ 0 w 531749"/>
                <a:gd name="T51" fmla="*/ 0 h 502539"/>
                <a:gd name="T52" fmla="*/ 0 w 531749"/>
                <a:gd name="T53" fmla="*/ 0 h 502539"/>
                <a:gd name="T54" fmla="*/ 0 w 531749"/>
                <a:gd name="T55" fmla="*/ 0 h 502539"/>
                <a:gd name="T56" fmla="*/ 0 w 531749"/>
                <a:gd name="T57" fmla="*/ 0 h 502539"/>
                <a:gd name="T58" fmla="*/ 0 w 531749"/>
                <a:gd name="T59" fmla="*/ 0 h 502539"/>
                <a:gd name="T60" fmla="*/ 0 w 531749"/>
                <a:gd name="T61" fmla="*/ 0 h 502539"/>
                <a:gd name="T62" fmla="*/ 0 w 531749"/>
                <a:gd name="T63" fmla="*/ 0 h 502539"/>
                <a:gd name="T64" fmla="*/ 0 w 531749"/>
                <a:gd name="T65" fmla="*/ 0 h 502539"/>
                <a:gd name="T66" fmla="*/ 0 w 531749"/>
                <a:gd name="T67" fmla="*/ 0 h 502539"/>
                <a:gd name="T68" fmla="*/ 0 w 531749"/>
                <a:gd name="T69" fmla="*/ 0 h 502539"/>
                <a:gd name="T70" fmla="*/ 0 w 531749"/>
                <a:gd name="T71" fmla="*/ 0 h 502539"/>
                <a:gd name="T72" fmla="*/ 0 w 531749"/>
                <a:gd name="T73" fmla="*/ 0 h 502539"/>
                <a:gd name="T74" fmla="*/ 0 w 531749"/>
                <a:gd name="T75" fmla="*/ 0 h 502539"/>
                <a:gd name="T76" fmla="*/ 0 w 531749"/>
                <a:gd name="T77" fmla="*/ 0 h 502539"/>
                <a:gd name="T78" fmla="*/ 0 w 531749"/>
                <a:gd name="T79" fmla="*/ 0 h 5025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1749" h="502539">
                  <a:moveTo>
                    <a:pt x="0" y="251206"/>
                  </a:moveTo>
                  <a:lnTo>
                    <a:pt x="881" y="271819"/>
                  </a:lnTo>
                  <a:lnTo>
                    <a:pt x="3478" y="291974"/>
                  </a:lnTo>
                  <a:lnTo>
                    <a:pt x="7724" y="311605"/>
                  </a:lnTo>
                  <a:lnTo>
                    <a:pt x="13550" y="330648"/>
                  </a:lnTo>
                  <a:lnTo>
                    <a:pt x="20887" y="349037"/>
                  </a:lnTo>
                  <a:lnTo>
                    <a:pt x="29667" y="366709"/>
                  </a:lnTo>
                  <a:lnTo>
                    <a:pt x="39822" y="383599"/>
                  </a:lnTo>
                  <a:lnTo>
                    <a:pt x="51283" y="399641"/>
                  </a:lnTo>
                  <a:lnTo>
                    <a:pt x="63982" y="414772"/>
                  </a:lnTo>
                  <a:lnTo>
                    <a:pt x="77850" y="428926"/>
                  </a:lnTo>
                  <a:lnTo>
                    <a:pt x="92820" y="442039"/>
                  </a:lnTo>
                  <a:lnTo>
                    <a:pt x="108822" y="454047"/>
                  </a:lnTo>
                  <a:lnTo>
                    <a:pt x="125789" y="464884"/>
                  </a:lnTo>
                  <a:lnTo>
                    <a:pt x="143651" y="474486"/>
                  </a:lnTo>
                  <a:lnTo>
                    <a:pt x="162341" y="482788"/>
                  </a:lnTo>
                  <a:lnTo>
                    <a:pt x="181790" y="489726"/>
                  </a:lnTo>
                  <a:lnTo>
                    <a:pt x="201930" y="495234"/>
                  </a:lnTo>
                  <a:lnTo>
                    <a:pt x="222692" y="499249"/>
                  </a:lnTo>
                  <a:lnTo>
                    <a:pt x="244009" y="501705"/>
                  </a:lnTo>
                  <a:lnTo>
                    <a:pt x="265811" y="502539"/>
                  </a:lnTo>
                  <a:lnTo>
                    <a:pt x="287630" y="501705"/>
                  </a:lnTo>
                  <a:lnTo>
                    <a:pt x="308963" y="499249"/>
                  </a:lnTo>
                  <a:lnTo>
                    <a:pt x="329740" y="495234"/>
                  </a:lnTo>
                  <a:lnTo>
                    <a:pt x="349893" y="489726"/>
                  </a:lnTo>
                  <a:lnTo>
                    <a:pt x="369353" y="482788"/>
                  </a:lnTo>
                  <a:lnTo>
                    <a:pt x="388053" y="474486"/>
                  </a:lnTo>
                  <a:lnTo>
                    <a:pt x="405924" y="464884"/>
                  </a:lnTo>
                  <a:lnTo>
                    <a:pt x="422898" y="454047"/>
                  </a:lnTo>
                  <a:lnTo>
                    <a:pt x="438907" y="442039"/>
                  </a:lnTo>
                  <a:lnTo>
                    <a:pt x="453882" y="428926"/>
                  </a:lnTo>
                  <a:lnTo>
                    <a:pt x="467754" y="414772"/>
                  </a:lnTo>
                  <a:lnTo>
                    <a:pt x="480457" y="399641"/>
                  </a:lnTo>
                  <a:lnTo>
                    <a:pt x="491921" y="383599"/>
                  </a:lnTo>
                  <a:lnTo>
                    <a:pt x="502077" y="366709"/>
                  </a:lnTo>
                  <a:lnTo>
                    <a:pt x="510859" y="349037"/>
                  </a:lnTo>
                  <a:lnTo>
                    <a:pt x="518197" y="330648"/>
                  </a:lnTo>
                  <a:lnTo>
                    <a:pt x="524023" y="311605"/>
                  </a:lnTo>
                  <a:lnTo>
                    <a:pt x="528270" y="291974"/>
                  </a:lnTo>
                  <a:lnTo>
                    <a:pt x="530867" y="271819"/>
                  </a:lnTo>
                  <a:lnTo>
                    <a:pt x="531749" y="251206"/>
                  </a:lnTo>
                  <a:lnTo>
                    <a:pt x="530867" y="230610"/>
                  </a:lnTo>
                  <a:lnTo>
                    <a:pt x="528270" y="210472"/>
                  </a:lnTo>
                  <a:lnTo>
                    <a:pt x="524023" y="190855"/>
                  </a:lnTo>
                  <a:lnTo>
                    <a:pt x="518197" y="171825"/>
                  </a:lnTo>
                  <a:lnTo>
                    <a:pt x="510859" y="153447"/>
                  </a:lnTo>
                  <a:lnTo>
                    <a:pt x="502077" y="135785"/>
                  </a:lnTo>
                  <a:lnTo>
                    <a:pt x="491921" y="118905"/>
                  </a:lnTo>
                  <a:lnTo>
                    <a:pt x="480457" y="102869"/>
                  </a:lnTo>
                  <a:lnTo>
                    <a:pt x="467754" y="87745"/>
                  </a:lnTo>
                  <a:lnTo>
                    <a:pt x="453882" y="73596"/>
                  </a:lnTo>
                  <a:lnTo>
                    <a:pt x="438907" y="60487"/>
                  </a:lnTo>
                  <a:lnTo>
                    <a:pt x="422898" y="48483"/>
                  </a:lnTo>
                  <a:lnTo>
                    <a:pt x="405924" y="37649"/>
                  </a:lnTo>
                  <a:lnTo>
                    <a:pt x="388053" y="28049"/>
                  </a:lnTo>
                  <a:lnTo>
                    <a:pt x="369353" y="19748"/>
                  </a:lnTo>
                  <a:lnTo>
                    <a:pt x="349893" y="12811"/>
                  </a:lnTo>
                  <a:lnTo>
                    <a:pt x="329740" y="7303"/>
                  </a:lnTo>
                  <a:lnTo>
                    <a:pt x="308963" y="3289"/>
                  </a:lnTo>
                  <a:lnTo>
                    <a:pt x="287630" y="833"/>
                  </a:lnTo>
                  <a:lnTo>
                    <a:pt x="265811" y="0"/>
                  </a:lnTo>
                  <a:lnTo>
                    <a:pt x="244009" y="833"/>
                  </a:lnTo>
                  <a:lnTo>
                    <a:pt x="222692" y="3289"/>
                  </a:lnTo>
                  <a:lnTo>
                    <a:pt x="201930" y="7303"/>
                  </a:lnTo>
                  <a:lnTo>
                    <a:pt x="181790" y="12811"/>
                  </a:lnTo>
                  <a:lnTo>
                    <a:pt x="162341" y="19748"/>
                  </a:lnTo>
                  <a:lnTo>
                    <a:pt x="143651" y="28049"/>
                  </a:lnTo>
                  <a:lnTo>
                    <a:pt x="125789" y="37649"/>
                  </a:lnTo>
                  <a:lnTo>
                    <a:pt x="108822" y="48483"/>
                  </a:lnTo>
                  <a:lnTo>
                    <a:pt x="92820" y="60487"/>
                  </a:lnTo>
                  <a:lnTo>
                    <a:pt x="77850" y="73596"/>
                  </a:lnTo>
                  <a:lnTo>
                    <a:pt x="63982" y="87745"/>
                  </a:lnTo>
                  <a:lnTo>
                    <a:pt x="51283" y="102869"/>
                  </a:lnTo>
                  <a:lnTo>
                    <a:pt x="39822" y="118905"/>
                  </a:lnTo>
                  <a:lnTo>
                    <a:pt x="29667" y="135785"/>
                  </a:lnTo>
                  <a:lnTo>
                    <a:pt x="20887" y="153447"/>
                  </a:lnTo>
                  <a:lnTo>
                    <a:pt x="13550" y="171825"/>
                  </a:lnTo>
                  <a:lnTo>
                    <a:pt x="7724" y="190855"/>
                  </a:lnTo>
                  <a:lnTo>
                    <a:pt x="3478" y="210472"/>
                  </a:lnTo>
                  <a:lnTo>
                    <a:pt x="881" y="230610"/>
                  </a:lnTo>
                  <a:lnTo>
                    <a:pt x="0" y="251206"/>
                  </a:ln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22" name="object 144"/>
            <p:cNvSpPr>
              <a:spLocks/>
            </p:cNvSpPr>
            <p:nvPr/>
          </p:nvSpPr>
          <p:spPr bwMode="auto">
            <a:xfrm>
              <a:off x="3066" y="2055"/>
              <a:ext cx="683" cy="652"/>
            </a:xfrm>
            <a:custGeom>
              <a:avLst/>
              <a:gdLst>
                <a:gd name="T0" fmla="*/ 0 w 531749"/>
                <a:gd name="T1" fmla="*/ 0 h 502539"/>
                <a:gd name="T2" fmla="*/ 0 w 531749"/>
                <a:gd name="T3" fmla="*/ 0 h 502539"/>
                <a:gd name="T4" fmla="*/ 0 w 531749"/>
                <a:gd name="T5" fmla="*/ 0 h 502539"/>
                <a:gd name="T6" fmla="*/ 0 w 531749"/>
                <a:gd name="T7" fmla="*/ 0 h 502539"/>
                <a:gd name="T8" fmla="*/ 0 w 531749"/>
                <a:gd name="T9" fmla="*/ 0 h 502539"/>
                <a:gd name="T10" fmla="*/ 0 w 531749"/>
                <a:gd name="T11" fmla="*/ 0 h 502539"/>
                <a:gd name="T12" fmla="*/ 0 w 531749"/>
                <a:gd name="T13" fmla="*/ 0 h 502539"/>
                <a:gd name="T14" fmla="*/ 0 w 531749"/>
                <a:gd name="T15" fmla="*/ 0 h 502539"/>
                <a:gd name="T16" fmla="*/ 0 w 531749"/>
                <a:gd name="T17" fmla="*/ 0 h 502539"/>
                <a:gd name="T18" fmla="*/ 0 w 531749"/>
                <a:gd name="T19" fmla="*/ 0 h 502539"/>
                <a:gd name="T20" fmla="*/ 0 w 531749"/>
                <a:gd name="T21" fmla="*/ 0 h 502539"/>
                <a:gd name="T22" fmla="*/ 0 w 531749"/>
                <a:gd name="T23" fmla="*/ 0 h 502539"/>
                <a:gd name="T24" fmla="*/ 0 w 531749"/>
                <a:gd name="T25" fmla="*/ 0 h 502539"/>
                <a:gd name="T26" fmla="*/ 0 w 531749"/>
                <a:gd name="T27" fmla="*/ 0 h 502539"/>
                <a:gd name="T28" fmla="*/ 0 w 531749"/>
                <a:gd name="T29" fmla="*/ 0 h 502539"/>
                <a:gd name="T30" fmla="*/ 0 w 531749"/>
                <a:gd name="T31" fmla="*/ 0 h 502539"/>
                <a:gd name="T32" fmla="*/ 0 w 531749"/>
                <a:gd name="T33" fmla="*/ 0 h 502539"/>
                <a:gd name="T34" fmla="*/ 0 w 531749"/>
                <a:gd name="T35" fmla="*/ 0 h 502539"/>
                <a:gd name="T36" fmla="*/ 0 w 531749"/>
                <a:gd name="T37" fmla="*/ 0 h 502539"/>
                <a:gd name="T38" fmla="*/ 0 w 531749"/>
                <a:gd name="T39" fmla="*/ 0 h 502539"/>
                <a:gd name="T40" fmla="*/ 0 w 531749"/>
                <a:gd name="T41" fmla="*/ 0 h 502539"/>
                <a:gd name="T42" fmla="*/ 0 w 531749"/>
                <a:gd name="T43" fmla="*/ 0 h 502539"/>
                <a:gd name="T44" fmla="*/ 0 w 531749"/>
                <a:gd name="T45" fmla="*/ 0 h 502539"/>
                <a:gd name="T46" fmla="*/ 0 w 531749"/>
                <a:gd name="T47" fmla="*/ 0 h 502539"/>
                <a:gd name="T48" fmla="*/ 0 w 531749"/>
                <a:gd name="T49" fmla="*/ 0 h 502539"/>
                <a:gd name="T50" fmla="*/ 0 w 531749"/>
                <a:gd name="T51" fmla="*/ 0 h 502539"/>
                <a:gd name="T52" fmla="*/ 0 w 531749"/>
                <a:gd name="T53" fmla="*/ 0 h 502539"/>
                <a:gd name="T54" fmla="*/ 0 w 531749"/>
                <a:gd name="T55" fmla="*/ 0 h 502539"/>
                <a:gd name="T56" fmla="*/ 0 w 531749"/>
                <a:gd name="T57" fmla="*/ 0 h 502539"/>
                <a:gd name="T58" fmla="*/ 0 w 531749"/>
                <a:gd name="T59" fmla="*/ 0 h 502539"/>
                <a:gd name="T60" fmla="*/ 0 w 531749"/>
                <a:gd name="T61" fmla="*/ 0 h 502539"/>
                <a:gd name="T62" fmla="*/ 0 w 531749"/>
                <a:gd name="T63" fmla="*/ 0 h 502539"/>
                <a:gd name="T64" fmla="*/ 0 w 531749"/>
                <a:gd name="T65" fmla="*/ 0 h 502539"/>
                <a:gd name="T66" fmla="*/ 0 w 531749"/>
                <a:gd name="T67" fmla="*/ 0 h 502539"/>
                <a:gd name="T68" fmla="*/ 0 w 531749"/>
                <a:gd name="T69" fmla="*/ 0 h 502539"/>
                <a:gd name="T70" fmla="*/ 0 w 531749"/>
                <a:gd name="T71" fmla="*/ 0 h 502539"/>
                <a:gd name="T72" fmla="*/ 0 w 531749"/>
                <a:gd name="T73" fmla="*/ 0 h 502539"/>
                <a:gd name="T74" fmla="*/ 0 w 531749"/>
                <a:gd name="T75" fmla="*/ 0 h 502539"/>
                <a:gd name="T76" fmla="*/ 0 w 531749"/>
                <a:gd name="T77" fmla="*/ 0 h 502539"/>
                <a:gd name="T78" fmla="*/ 0 w 531749"/>
                <a:gd name="T79" fmla="*/ 0 h 5025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1749" h="502539">
                  <a:moveTo>
                    <a:pt x="0" y="251206"/>
                  </a:moveTo>
                  <a:lnTo>
                    <a:pt x="881" y="230610"/>
                  </a:lnTo>
                  <a:lnTo>
                    <a:pt x="3478" y="210472"/>
                  </a:lnTo>
                  <a:lnTo>
                    <a:pt x="7724" y="190855"/>
                  </a:lnTo>
                  <a:lnTo>
                    <a:pt x="13550" y="171825"/>
                  </a:lnTo>
                  <a:lnTo>
                    <a:pt x="20887" y="153447"/>
                  </a:lnTo>
                  <a:lnTo>
                    <a:pt x="29667" y="135785"/>
                  </a:lnTo>
                  <a:lnTo>
                    <a:pt x="39822" y="118905"/>
                  </a:lnTo>
                  <a:lnTo>
                    <a:pt x="51283" y="102869"/>
                  </a:lnTo>
                  <a:lnTo>
                    <a:pt x="63982" y="87745"/>
                  </a:lnTo>
                  <a:lnTo>
                    <a:pt x="77850" y="73596"/>
                  </a:lnTo>
                  <a:lnTo>
                    <a:pt x="92820" y="60487"/>
                  </a:lnTo>
                  <a:lnTo>
                    <a:pt x="108822" y="48483"/>
                  </a:lnTo>
                  <a:lnTo>
                    <a:pt x="125789" y="37649"/>
                  </a:lnTo>
                  <a:lnTo>
                    <a:pt x="143651" y="28049"/>
                  </a:lnTo>
                  <a:lnTo>
                    <a:pt x="162341" y="19748"/>
                  </a:lnTo>
                  <a:lnTo>
                    <a:pt x="181790" y="12811"/>
                  </a:lnTo>
                  <a:lnTo>
                    <a:pt x="201930" y="7303"/>
                  </a:lnTo>
                  <a:lnTo>
                    <a:pt x="222692" y="3289"/>
                  </a:lnTo>
                  <a:lnTo>
                    <a:pt x="244009" y="833"/>
                  </a:lnTo>
                  <a:lnTo>
                    <a:pt x="265811" y="0"/>
                  </a:lnTo>
                  <a:lnTo>
                    <a:pt x="287630" y="833"/>
                  </a:lnTo>
                  <a:lnTo>
                    <a:pt x="308963" y="3289"/>
                  </a:lnTo>
                  <a:lnTo>
                    <a:pt x="329740" y="7303"/>
                  </a:lnTo>
                  <a:lnTo>
                    <a:pt x="349893" y="12811"/>
                  </a:lnTo>
                  <a:lnTo>
                    <a:pt x="369353" y="19748"/>
                  </a:lnTo>
                  <a:lnTo>
                    <a:pt x="388053" y="28049"/>
                  </a:lnTo>
                  <a:lnTo>
                    <a:pt x="405924" y="37649"/>
                  </a:lnTo>
                  <a:lnTo>
                    <a:pt x="422898" y="48483"/>
                  </a:lnTo>
                  <a:lnTo>
                    <a:pt x="438907" y="60487"/>
                  </a:lnTo>
                  <a:lnTo>
                    <a:pt x="453882" y="73596"/>
                  </a:lnTo>
                  <a:lnTo>
                    <a:pt x="467754" y="87745"/>
                  </a:lnTo>
                  <a:lnTo>
                    <a:pt x="480457" y="102869"/>
                  </a:lnTo>
                  <a:lnTo>
                    <a:pt x="491921" y="118905"/>
                  </a:lnTo>
                  <a:lnTo>
                    <a:pt x="502077" y="135785"/>
                  </a:lnTo>
                  <a:lnTo>
                    <a:pt x="510859" y="153447"/>
                  </a:lnTo>
                  <a:lnTo>
                    <a:pt x="518197" y="171825"/>
                  </a:lnTo>
                  <a:lnTo>
                    <a:pt x="524023" y="190855"/>
                  </a:lnTo>
                  <a:lnTo>
                    <a:pt x="528270" y="210472"/>
                  </a:lnTo>
                  <a:lnTo>
                    <a:pt x="530867" y="230610"/>
                  </a:lnTo>
                  <a:lnTo>
                    <a:pt x="531749" y="251206"/>
                  </a:lnTo>
                  <a:lnTo>
                    <a:pt x="530867" y="271819"/>
                  </a:lnTo>
                  <a:lnTo>
                    <a:pt x="528270" y="291974"/>
                  </a:lnTo>
                  <a:lnTo>
                    <a:pt x="524023" y="311605"/>
                  </a:lnTo>
                  <a:lnTo>
                    <a:pt x="518197" y="330648"/>
                  </a:lnTo>
                  <a:lnTo>
                    <a:pt x="510859" y="349037"/>
                  </a:lnTo>
                  <a:lnTo>
                    <a:pt x="502077" y="366709"/>
                  </a:lnTo>
                  <a:lnTo>
                    <a:pt x="491921" y="383599"/>
                  </a:lnTo>
                  <a:lnTo>
                    <a:pt x="480457" y="399641"/>
                  </a:lnTo>
                  <a:lnTo>
                    <a:pt x="467754" y="414772"/>
                  </a:lnTo>
                  <a:lnTo>
                    <a:pt x="453882" y="428926"/>
                  </a:lnTo>
                  <a:lnTo>
                    <a:pt x="438907" y="442039"/>
                  </a:lnTo>
                  <a:lnTo>
                    <a:pt x="422898" y="454047"/>
                  </a:lnTo>
                  <a:lnTo>
                    <a:pt x="405924" y="464884"/>
                  </a:lnTo>
                  <a:lnTo>
                    <a:pt x="388053" y="474486"/>
                  </a:lnTo>
                  <a:lnTo>
                    <a:pt x="369353" y="482788"/>
                  </a:lnTo>
                  <a:lnTo>
                    <a:pt x="349893" y="489726"/>
                  </a:lnTo>
                  <a:lnTo>
                    <a:pt x="329740" y="495234"/>
                  </a:lnTo>
                  <a:lnTo>
                    <a:pt x="308963" y="499249"/>
                  </a:lnTo>
                  <a:lnTo>
                    <a:pt x="287630" y="501705"/>
                  </a:lnTo>
                  <a:lnTo>
                    <a:pt x="265811" y="502539"/>
                  </a:lnTo>
                  <a:lnTo>
                    <a:pt x="244009" y="501705"/>
                  </a:lnTo>
                  <a:lnTo>
                    <a:pt x="222692" y="499249"/>
                  </a:lnTo>
                  <a:lnTo>
                    <a:pt x="201930" y="495234"/>
                  </a:lnTo>
                  <a:lnTo>
                    <a:pt x="181790" y="489726"/>
                  </a:lnTo>
                  <a:lnTo>
                    <a:pt x="162341" y="482788"/>
                  </a:lnTo>
                  <a:lnTo>
                    <a:pt x="143651" y="474486"/>
                  </a:lnTo>
                  <a:lnTo>
                    <a:pt x="125789" y="464884"/>
                  </a:lnTo>
                  <a:lnTo>
                    <a:pt x="108822" y="454047"/>
                  </a:lnTo>
                  <a:lnTo>
                    <a:pt x="92820" y="442039"/>
                  </a:lnTo>
                  <a:lnTo>
                    <a:pt x="77850" y="428926"/>
                  </a:lnTo>
                  <a:lnTo>
                    <a:pt x="63982" y="414772"/>
                  </a:lnTo>
                  <a:lnTo>
                    <a:pt x="51283" y="399641"/>
                  </a:lnTo>
                  <a:lnTo>
                    <a:pt x="39822" y="383599"/>
                  </a:lnTo>
                  <a:lnTo>
                    <a:pt x="29667" y="366709"/>
                  </a:lnTo>
                  <a:lnTo>
                    <a:pt x="20887" y="349037"/>
                  </a:lnTo>
                  <a:lnTo>
                    <a:pt x="13550" y="330648"/>
                  </a:lnTo>
                  <a:lnTo>
                    <a:pt x="7724" y="311605"/>
                  </a:lnTo>
                  <a:lnTo>
                    <a:pt x="3478" y="291974"/>
                  </a:lnTo>
                  <a:lnTo>
                    <a:pt x="881" y="271819"/>
                  </a:lnTo>
                  <a:lnTo>
                    <a:pt x="0" y="251206"/>
                  </a:lnTo>
                  <a:close/>
                </a:path>
              </a:pathLst>
            </a:custGeom>
            <a:noFill/>
            <a:ln w="476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23" name="object 145"/>
            <p:cNvSpPr>
              <a:spLocks/>
            </p:cNvSpPr>
            <p:nvPr/>
          </p:nvSpPr>
          <p:spPr bwMode="auto">
            <a:xfrm>
              <a:off x="3195" y="2179"/>
              <a:ext cx="423" cy="404"/>
            </a:xfrm>
            <a:custGeom>
              <a:avLst/>
              <a:gdLst>
                <a:gd name="T0" fmla="*/ 0 w 330200"/>
                <a:gd name="T1" fmla="*/ 0 h 313563"/>
                <a:gd name="T2" fmla="*/ 0 w 330200"/>
                <a:gd name="T3" fmla="*/ 0 h 313563"/>
                <a:gd name="T4" fmla="*/ 0 w 330200"/>
                <a:gd name="T5" fmla="*/ 0 h 313563"/>
                <a:gd name="T6" fmla="*/ 0 w 330200"/>
                <a:gd name="T7" fmla="*/ 0 h 313563"/>
                <a:gd name="T8" fmla="*/ 0 w 330200"/>
                <a:gd name="T9" fmla="*/ 0 h 313563"/>
                <a:gd name="T10" fmla="*/ 0 w 330200"/>
                <a:gd name="T11" fmla="*/ 0 h 313563"/>
                <a:gd name="T12" fmla="*/ 0 w 330200"/>
                <a:gd name="T13" fmla="*/ 0 h 313563"/>
                <a:gd name="T14" fmla="*/ 0 w 330200"/>
                <a:gd name="T15" fmla="*/ 0 h 313563"/>
                <a:gd name="T16" fmla="*/ 0 w 330200"/>
                <a:gd name="T17" fmla="*/ 0 h 313563"/>
                <a:gd name="T18" fmla="*/ 0 w 330200"/>
                <a:gd name="T19" fmla="*/ 0 h 313563"/>
                <a:gd name="T20" fmla="*/ 0 w 330200"/>
                <a:gd name="T21" fmla="*/ 0 h 313563"/>
                <a:gd name="T22" fmla="*/ 0 w 330200"/>
                <a:gd name="T23" fmla="*/ 0 h 313563"/>
                <a:gd name="T24" fmla="*/ 0 w 330200"/>
                <a:gd name="T25" fmla="*/ 0 h 313563"/>
                <a:gd name="T26" fmla="*/ 0 w 330200"/>
                <a:gd name="T27" fmla="*/ 0 h 313563"/>
                <a:gd name="T28" fmla="*/ 0 w 330200"/>
                <a:gd name="T29" fmla="*/ 0 h 313563"/>
                <a:gd name="T30" fmla="*/ 0 w 330200"/>
                <a:gd name="T31" fmla="*/ 0 h 313563"/>
                <a:gd name="T32" fmla="*/ 0 w 330200"/>
                <a:gd name="T33" fmla="*/ 0 h 313563"/>
                <a:gd name="T34" fmla="*/ 0 w 330200"/>
                <a:gd name="T35" fmla="*/ 0 h 313563"/>
                <a:gd name="T36" fmla="*/ 0 w 330200"/>
                <a:gd name="T37" fmla="*/ 0 h 313563"/>
                <a:gd name="T38" fmla="*/ 0 w 330200"/>
                <a:gd name="T39" fmla="*/ 0 h 313563"/>
                <a:gd name="T40" fmla="*/ 0 w 330200"/>
                <a:gd name="T41" fmla="*/ 0 h 313563"/>
                <a:gd name="T42" fmla="*/ 0 w 330200"/>
                <a:gd name="T43" fmla="*/ 0 h 313563"/>
                <a:gd name="T44" fmla="*/ 0 w 330200"/>
                <a:gd name="T45" fmla="*/ 0 h 313563"/>
                <a:gd name="T46" fmla="*/ 0 w 330200"/>
                <a:gd name="T47" fmla="*/ 0 h 313563"/>
                <a:gd name="T48" fmla="*/ 0 w 330200"/>
                <a:gd name="T49" fmla="*/ 0 h 313563"/>
                <a:gd name="T50" fmla="*/ 0 w 330200"/>
                <a:gd name="T51" fmla="*/ 0 h 313563"/>
                <a:gd name="T52" fmla="*/ 0 w 330200"/>
                <a:gd name="T53" fmla="*/ 0 h 313563"/>
                <a:gd name="T54" fmla="*/ 0 w 330200"/>
                <a:gd name="T55" fmla="*/ 0 h 313563"/>
                <a:gd name="T56" fmla="*/ 0 w 330200"/>
                <a:gd name="T57" fmla="*/ 0 h 313563"/>
                <a:gd name="T58" fmla="*/ 0 w 330200"/>
                <a:gd name="T59" fmla="*/ 0 h 313563"/>
                <a:gd name="T60" fmla="*/ 0 w 330200"/>
                <a:gd name="T61" fmla="*/ 0 h 313563"/>
                <a:gd name="T62" fmla="*/ 0 w 330200"/>
                <a:gd name="T63" fmla="*/ 0 h 313563"/>
                <a:gd name="T64" fmla="*/ 0 w 330200"/>
                <a:gd name="T65" fmla="*/ 0 h 313563"/>
                <a:gd name="T66" fmla="*/ 0 w 330200"/>
                <a:gd name="T67" fmla="*/ 0 h 313563"/>
                <a:gd name="T68" fmla="*/ 0 w 330200"/>
                <a:gd name="T69" fmla="*/ 0 h 313563"/>
                <a:gd name="T70" fmla="*/ 0 w 330200"/>
                <a:gd name="T71" fmla="*/ 0 h 31356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30200" h="313563">
                  <a:moveTo>
                    <a:pt x="0" y="156717"/>
                  </a:moveTo>
                  <a:lnTo>
                    <a:pt x="589" y="170069"/>
                  </a:lnTo>
                  <a:lnTo>
                    <a:pt x="2500" y="184063"/>
                  </a:lnTo>
                  <a:lnTo>
                    <a:pt x="5677" y="197643"/>
                  </a:lnTo>
                  <a:lnTo>
                    <a:pt x="10060" y="210753"/>
                  </a:lnTo>
                  <a:lnTo>
                    <a:pt x="15591" y="223337"/>
                  </a:lnTo>
                  <a:lnTo>
                    <a:pt x="22210" y="235339"/>
                  </a:lnTo>
                  <a:lnTo>
                    <a:pt x="29859" y="246703"/>
                  </a:lnTo>
                  <a:lnTo>
                    <a:pt x="38479" y="257373"/>
                  </a:lnTo>
                  <a:lnTo>
                    <a:pt x="48011" y="267292"/>
                  </a:lnTo>
                  <a:lnTo>
                    <a:pt x="58395" y="276406"/>
                  </a:lnTo>
                  <a:lnTo>
                    <a:pt x="69573" y="284657"/>
                  </a:lnTo>
                  <a:lnTo>
                    <a:pt x="81487" y="291989"/>
                  </a:lnTo>
                  <a:lnTo>
                    <a:pt x="94076" y="298348"/>
                  </a:lnTo>
                  <a:lnTo>
                    <a:pt x="107282" y="303676"/>
                  </a:lnTo>
                  <a:lnTo>
                    <a:pt x="121047" y="307917"/>
                  </a:lnTo>
                  <a:lnTo>
                    <a:pt x="135311" y="311016"/>
                  </a:lnTo>
                  <a:lnTo>
                    <a:pt x="150014" y="312917"/>
                  </a:lnTo>
                  <a:lnTo>
                    <a:pt x="165100" y="313562"/>
                  </a:lnTo>
                  <a:lnTo>
                    <a:pt x="179156" y="313002"/>
                  </a:lnTo>
                  <a:lnTo>
                    <a:pt x="193888" y="311186"/>
                  </a:lnTo>
                  <a:lnTo>
                    <a:pt x="208184" y="308168"/>
                  </a:lnTo>
                  <a:lnTo>
                    <a:pt x="221985" y="304003"/>
                  </a:lnTo>
                  <a:lnTo>
                    <a:pt x="235232" y="298749"/>
                  </a:lnTo>
                  <a:lnTo>
                    <a:pt x="247865" y="292460"/>
                  </a:lnTo>
                  <a:lnTo>
                    <a:pt x="259827" y="285192"/>
                  </a:lnTo>
                  <a:lnTo>
                    <a:pt x="271058" y="277003"/>
                  </a:lnTo>
                  <a:lnTo>
                    <a:pt x="281499" y="267947"/>
                  </a:lnTo>
                  <a:lnTo>
                    <a:pt x="291091" y="258082"/>
                  </a:lnTo>
                  <a:lnTo>
                    <a:pt x="299776" y="247462"/>
                  </a:lnTo>
                  <a:lnTo>
                    <a:pt x="307494" y="236144"/>
                  </a:lnTo>
                  <a:lnTo>
                    <a:pt x="314186" y="224184"/>
                  </a:lnTo>
                  <a:lnTo>
                    <a:pt x="319794" y="211639"/>
                  </a:lnTo>
                  <a:lnTo>
                    <a:pt x="324258" y="198563"/>
                  </a:lnTo>
                  <a:lnTo>
                    <a:pt x="327519" y="185014"/>
                  </a:lnTo>
                  <a:lnTo>
                    <a:pt x="329520" y="171046"/>
                  </a:lnTo>
                  <a:lnTo>
                    <a:pt x="330200" y="156717"/>
                  </a:lnTo>
                  <a:lnTo>
                    <a:pt x="329618" y="143477"/>
                  </a:lnTo>
                  <a:lnTo>
                    <a:pt x="327714" y="129493"/>
                  </a:lnTo>
                  <a:lnTo>
                    <a:pt x="324544" y="115921"/>
                  </a:lnTo>
                  <a:lnTo>
                    <a:pt x="320166" y="102817"/>
                  </a:lnTo>
                  <a:lnTo>
                    <a:pt x="314639" y="90238"/>
                  </a:lnTo>
                  <a:lnTo>
                    <a:pt x="308022" y="78238"/>
                  </a:lnTo>
                  <a:lnTo>
                    <a:pt x="300374" y="66876"/>
                  </a:lnTo>
                  <a:lnTo>
                    <a:pt x="291755" y="56207"/>
                  </a:lnTo>
                  <a:lnTo>
                    <a:pt x="282223" y="46287"/>
                  </a:lnTo>
                  <a:lnTo>
                    <a:pt x="271837" y="37172"/>
                  </a:lnTo>
                  <a:lnTo>
                    <a:pt x="260657" y="28919"/>
                  </a:lnTo>
                  <a:lnTo>
                    <a:pt x="248741" y="21584"/>
                  </a:lnTo>
                  <a:lnTo>
                    <a:pt x="236148" y="15223"/>
                  </a:lnTo>
                  <a:lnTo>
                    <a:pt x="222937" y="9892"/>
                  </a:lnTo>
                  <a:lnTo>
                    <a:pt x="209168" y="5649"/>
                  </a:lnTo>
                  <a:lnTo>
                    <a:pt x="194900" y="2548"/>
                  </a:lnTo>
                  <a:lnTo>
                    <a:pt x="180190" y="646"/>
                  </a:lnTo>
                  <a:lnTo>
                    <a:pt x="165100" y="0"/>
                  </a:lnTo>
                  <a:lnTo>
                    <a:pt x="151140" y="552"/>
                  </a:lnTo>
                  <a:lnTo>
                    <a:pt x="136400" y="2361"/>
                  </a:lnTo>
                  <a:lnTo>
                    <a:pt x="122096" y="5373"/>
                  </a:lnTo>
                  <a:lnTo>
                    <a:pt x="108287" y="9532"/>
                  </a:lnTo>
                  <a:lnTo>
                    <a:pt x="95032" y="14782"/>
                  </a:lnTo>
                  <a:lnTo>
                    <a:pt x="82390" y="21067"/>
                  </a:lnTo>
                  <a:lnTo>
                    <a:pt x="70421" y="28330"/>
                  </a:lnTo>
                  <a:lnTo>
                    <a:pt x="59183" y="36515"/>
                  </a:lnTo>
                  <a:lnTo>
                    <a:pt x="48735" y="45566"/>
                  </a:lnTo>
                  <a:lnTo>
                    <a:pt x="39136" y="55427"/>
                  </a:lnTo>
                  <a:lnTo>
                    <a:pt x="30445" y="66042"/>
                  </a:lnTo>
                  <a:lnTo>
                    <a:pt x="22722" y="77354"/>
                  </a:lnTo>
                  <a:lnTo>
                    <a:pt x="16025" y="89307"/>
                  </a:lnTo>
                  <a:lnTo>
                    <a:pt x="10413" y="101844"/>
                  </a:lnTo>
                  <a:lnTo>
                    <a:pt x="5946" y="114910"/>
                  </a:lnTo>
                  <a:lnTo>
                    <a:pt x="2682" y="128449"/>
                  </a:lnTo>
                  <a:lnTo>
                    <a:pt x="680" y="142403"/>
                  </a:lnTo>
                  <a:lnTo>
                    <a:pt x="0" y="156717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24" name="object 146"/>
            <p:cNvSpPr>
              <a:spLocks/>
            </p:cNvSpPr>
            <p:nvPr/>
          </p:nvSpPr>
          <p:spPr bwMode="auto">
            <a:xfrm>
              <a:off x="3195" y="2179"/>
              <a:ext cx="423" cy="404"/>
            </a:xfrm>
            <a:custGeom>
              <a:avLst/>
              <a:gdLst>
                <a:gd name="T0" fmla="*/ 0 w 330200"/>
                <a:gd name="T1" fmla="*/ 0 h 313563"/>
                <a:gd name="T2" fmla="*/ 0 w 330200"/>
                <a:gd name="T3" fmla="*/ 0 h 313563"/>
                <a:gd name="T4" fmla="*/ 0 w 330200"/>
                <a:gd name="T5" fmla="*/ 0 h 313563"/>
                <a:gd name="T6" fmla="*/ 0 w 330200"/>
                <a:gd name="T7" fmla="*/ 0 h 313563"/>
                <a:gd name="T8" fmla="*/ 0 w 330200"/>
                <a:gd name="T9" fmla="*/ 0 h 313563"/>
                <a:gd name="T10" fmla="*/ 0 w 330200"/>
                <a:gd name="T11" fmla="*/ 0 h 313563"/>
                <a:gd name="T12" fmla="*/ 0 w 330200"/>
                <a:gd name="T13" fmla="*/ 0 h 313563"/>
                <a:gd name="T14" fmla="*/ 0 w 330200"/>
                <a:gd name="T15" fmla="*/ 0 h 313563"/>
                <a:gd name="T16" fmla="*/ 0 w 330200"/>
                <a:gd name="T17" fmla="*/ 0 h 313563"/>
                <a:gd name="T18" fmla="*/ 0 w 330200"/>
                <a:gd name="T19" fmla="*/ 0 h 313563"/>
                <a:gd name="T20" fmla="*/ 0 w 330200"/>
                <a:gd name="T21" fmla="*/ 0 h 313563"/>
                <a:gd name="T22" fmla="*/ 0 w 330200"/>
                <a:gd name="T23" fmla="*/ 0 h 313563"/>
                <a:gd name="T24" fmla="*/ 0 w 330200"/>
                <a:gd name="T25" fmla="*/ 0 h 313563"/>
                <a:gd name="T26" fmla="*/ 0 w 330200"/>
                <a:gd name="T27" fmla="*/ 0 h 313563"/>
                <a:gd name="T28" fmla="*/ 0 w 330200"/>
                <a:gd name="T29" fmla="*/ 0 h 313563"/>
                <a:gd name="T30" fmla="*/ 0 w 330200"/>
                <a:gd name="T31" fmla="*/ 0 h 313563"/>
                <a:gd name="T32" fmla="*/ 0 w 330200"/>
                <a:gd name="T33" fmla="*/ 0 h 313563"/>
                <a:gd name="T34" fmla="*/ 0 w 330200"/>
                <a:gd name="T35" fmla="*/ 0 h 313563"/>
                <a:gd name="T36" fmla="*/ 0 w 330200"/>
                <a:gd name="T37" fmla="*/ 0 h 313563"/>
                <a:gd name="T38" fmla="*/ 0 w 330200"/>
                <a:gd name="T39" fmla="*/ 0 h 313563"/>
                <a:gd name="T40" fmla="*/ 0 w 330200"/>
                <a:gd name="T41" fmla="*/ 0 h 313563"/>
                <a:gd name="T42" fmla="*/ 0 w 330200"/>
                <a:gd name="T43" fmla="*/ 0 h 313563"/>
                <a:gd name="T44" fmla="*/ 0 w 330200"/>
                <a:gd name="T45" fmla="*/ 0 h 313563"/>
                <a:gd name="T46" fmla="*/ 0 w 330200"/>
                <a:gd name="T47" fmla="*/ 0 h 313563"/>
                <a:gd name="T48" fmla="*/ 0 w 330200"/>
                <a:gd name="T49" fmla="*/ 0 h 313563"/>
                <a:gd name="T50" fmla="*/ 0 w 330200"/>
                <a:gd name="T51" fmla="*/ 0 h 313563"/>
                <a:gd name="T52" fmla="*/ 0 w 330200"/>
                <a:gd name="T53" fmla="*/ 0 h 313563"/>
                <a:gd name="T54" fmla="*/ 0 w 330200"/>
                <a:gd name="T55" fmla="*/ 0 h 313563"/>
                <a:gd name="T56" fmla="*/ 0 w 330200"/>
                <a:gd name="T57" fmla="*/ 0 h 313563"/>
                <a:gd name="T58" fmla="*/ 0 w 330200"/>
                <a:gd name="T59" fmla="*/ 0 h 313563"/>
                <a:gd name="T60" fmla="*/ 0 w 330200"/>
                <a:gd name="T61" fmla="*/ 0 h 313563"/>
                <a:gd name="T62" fmla="*/ 0 w 330200"/>
                <a:gd name="T63" fmla="*/ 0 h 313563"/>
                <a:gd name="T64" fmla="*/ 0 w 330200"/>
                <a:gd name="T65" fmla="*/ 0 h 313563"/>
                <a:gd name="T66" fmla="*/ 0 w 330200"/>
                <a:gd name="T67" fmla="*/ 0 h 313563"/>
                <a:gd name="T68" fmla="*/ 0 w 330200"/>
                <a:gd name="T69" fmla="*/ 0 h 313563"/>
                <a:gd name="T70" fmla="*/ 0 w 330200"/>
                <a:gd name="T71" fmla="*/ 0 h 31356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30200" h="313563">
                  <a:moveTo>
                    <a:pt x="0" y="156717"/>
                  </a:moveTo>
                  <a:lnTo>
                    <a:pt x="680" y="142403"/>
                  </a:lnTo>
                  <a:lnTo>
                    <a:pt x="2682" y="128449"/>
                  </a:lnTo>
                  <a:lnTo>
                    <a:pt x="5946" y="114910"/>
                  </a:lnTo>
                  <a:lnTo>
                    <a:pt x="10413" y="101844"/>
                  </a:lnTo>
                  <a:lnTo>
                    <a:pt x="16025" y="89307"/>
                  </a:lnTo>
                  <a:lnTo>
                    <a:pt x="22722" y="77354"/>
                  </a:lnTo>
                  <a:lnTo>
                    <a:pt x="30445" y="66042"/>
                  </a:lnTo>
                  <a:lnTo>
                    <a:pt x="39136" y="55427"/>
                  </a:lnTo>
                  <a:lnTo>
                    <a:pt x="48735" y="45566"/>
                  </a:lnTo>
                  <a:lnTo>
                    <a:pt x="59183" y="36515"/>
                  </a:lnTo>
                  <a:lnTo>
                    <a:pt x="70421" y="28330"/>
                  </a:lnTo>
                  <a:lnTo>
                    <a:pt x="82390" y="21067"/>
                  </a:lnTo>
                  <a:lnTo>
                    <a:pt x="95032" y="14782"/>
                  </a:lnTo>
                  <a:lnTo>
                    <a:pt x="108287" y="9532"/>
                  </a:lnTo>
                  <a:lnTo>
                    <a:pt x="122096" y="5373"/>
                  </a:lnTo>
                  <a:lnTo>
                    <a:pt x="136400" y="2361"/>
                  </a:lnTo>
                  <a:lnTo>
                    <a:pt x="151140" y="552"/>
                  </a:lnTo>
                  <a:lnTo>
                    <a:pt x="165100" y="0"/>
                  </a:lnTo>
                  <a:lnTo>
                    <a:pt x="180190" y="646"/>
                  </a:lnTo>
                  <a:lnTo>
                    <a:pt x="194900" y="2548"/>
                  </a:lnTo>
                  <a:lnTo>
                    <a:pt x="209168" y="5649"/>
                  </a:lnTo>
                  <a:lnTo>
                    <a:pt x="222937" y="9892"/>
                  </a:lnTo>
                  <a:lnTo>
                    <a:pt x="236148" y="15223"/>
                  </a:lnTo>
                  <a:lnTo>
                    <a:pt x="248741" y="21584"/>
                  </a:lnTo>
                  <a:lnTo>
                    <a:pt x="260657" y="28919"/>
                  </a:lnTo>
                  <a:lnTo>
                    <a:pt x="271837" y="37172"/>
                  </a:lnTo>
                  <a:lnTo>
                    <a:pt x="282223" y="46287"/>
                  </a:lnTo>
                  <a:lnTo>
                    <a:pt x="291755" y="56207"/>
                  </a:lnTo>
                  <a:lnTo>
                    <a:pt x="300374" y="66876"/>
                  </a:lnTo>
                  <a:lnTo>
                    <a:pt x="308022" y="78238"/>
                  </a:lnTo>
                  <a:lnTo>
                    <a:pt x="314639" y="90238"/>
                  </a:lnTo>
                  <a:lnTo>
                    <a:pt x="320166" y="102817"/>
                  </a:lnTo>
                  <a:lnTo>
                    <a:pt x="324544" y="115921"/>
                  </a:lnTo>
                  <a:lnTo>
                    <a:pt x="327714" y="129493"/>
                  </a:lnTo>
                  <a:lnTo>
                    <a:pt x="329618" y="143477"/>
                  </a:lnTo>
                  <a:lnTo>
                    <a:pt x="330200" y="156717"/>
                  </a:lnTo>
                  <a:lnTo>
                    <a:pt x="329520" y="171046"/>
                  </a:lnTo>
                  <a:lnTo>
                    <a:pt x="327519" y="185014"/>
                  </a:lnTo>
                  <a:lnTo>
                    <a:pt x="324258" y="198563"/>
                  </a:lnTo>
                  <a:lnTo>
                    <a:pt x="319794" y="211639"/>
                  </a:lnTo>
                  <a:lnTo>
                    <a:pt x="314186" y="224184"/>
                  </a:lnTo>
                  <a:lnTo>
                    <a:pt x="307494" y="236144"/>
                  </a:lnTo>
                  <a:lnTo>
                    <a:pt x="299776" y="247462"/>
                  </a:lnTo>
                  <a:lnTo>
                    <a:pt x="291091" y="258082"/>
                  </a:lnTo>
                  <a:lnTo>
                    <a:pt x="281499" y="267947"/>
                  </a:lnTo>
                  <a:lnTo>
                    <a:pt x="271058" y="277003"/>
                  </a:lnTo>
                  <a:lnTo>
                    <a:pt x="259827" y="285192"/>
                  </a:lnTo>
                  <a:lnTo>
                    <a:pt x="247865" y="292460"/>
                  </a:lnTo>
                  <a:lnTo>
                    <a:pt x="235232" y="298749"/>
                  </a:lnTo>
                  <a:lnTo>
                    <a:pt x="221985" y="304003"/>
                  </a:lnTo>
                  <a:lnTo>
                    <a:pt x="208184" y="308168"/>
                  </a:lnTo>
                  <a:lnTo>
                    <a:pt x="193888" y="311186"/>
                  </a:lnTo>
                  <a:lnTo>
                    <a:pt x="179156" y="313002"/>
                  </a:lnTo>
                  <a:lnTo>
                    <a:pt x="165100" y="313562"/>
                  </a:lnTo>
                  <a:lnTo>
                    <a:pt x="150014" y="312917"/>
                  </a:lnTo>
                  <a:lnTo>
                    <a:pt x="135311" y="311016"/>
                  </a:lnTo>
                  <a:lnTo>
                    <a:pt x="121047" y="307917"/>
                  </a:lnTo>
                  <a:lnTo>
                    <a:pt x="107282" y="303676"/>
                  </a:lnTo>
                  <a:lnTo>
                    <a:pt x="94076" y="298348"/>
                  </a:lnTo>
                  <a:lnTo>
                    <a:pt x="81487" y="291989"/>
                  </a:lnTo>
                  <a:lnTo>
                    <a:pt x="69573" y="284657"/>
                  </a:lnTo>
                  <a:lnTo>
                    <a:pt x="58395" y="276406"/>
                  </a:lnTo>
                  <a:lnTo>
                    <a:pt x="48011" y="267292"/>
                  </a:lnTo>
                  <a:lnTo>
                    <a:pt x="38479" y="257373"/>
                  </a:lnTo>
                  <a:lnTo>
                    <a:pt x="29859" y="246703"/>
                  </a:lnTo>
                  <a:lnTo>
                    <a:pt x="22210" y="235339"/>
                  </a:lnTo>
                  <a:lnTo>
                    <a:pt x="15591" y="223337"/>
                  </a:lnTo>
                  <a:lnTo>
                    <a:pt x="10060" y="210753"/>
                  </a:lnTo>
                  <a:lnTo>
                    <a:pt x="5677" y="197643"/>
                  </a:lnTo>
                  <a:lnTo>
                    <a:pt x="2500" y="184063"/>
                  </a:lnTo>
                  <a:lnTo>
                    <a:pt x="589" y="170069"/>
                  </a:lnTo>
                  <a:lnTo>
                    <a:pt x="0" y="156717"/>
                  </a:lnTo>
                  <a:close/>
                </a:path>
              </a:pathLst>
            </a:custGeom>
            <a:noFill/>
            <a:ln w="476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25" name="object 147"/>
            <p:cNvSpPr>
              <a:spLocks/>
            </p:cNvSpPr>
            <p:nvPr/>
          </p:nvSpPr>
          <p:spPr bwMode="auto">
            <a:xfrm>
              <a:off x="3224" y="2198"/>
              <a:ext cx="369" cy="366"/>
            </a:xfrm>
            <a:custGeom>
              <a:avLst/>
              <a:gdLst>
                <a:gd name="T0" fmla="*/ 0 w 288163"/>
                <a:gd name="T1" fmla="*/ 0 h 281813"/>
                <a:gd name="T2" fmla="*/ 0 w 288163"/>
                <a:gd name="T3" fmla="*/ 0 h 281813"/>
                <a:gd name="T4" fmla="*/ 0 w 288163"/>
                <a:gd name="T5" fmla="*/ 0 h 281813"/>
                <a:gd name="T6" fmla="*/ 0 w 288163"/>
                <a:gd name="T7" fmla="*/ 0 h 281813"/>
                <a:gd name="T8" fmla="*/ 0 w 288163"/>
                <a:gd name="T9" fmla="*/ 0 h 281813"/>
                <a:gd name="T10" fmla="*/ 0 w 288163"/>
                <a:gd name="T11" fmla="*/ 0 h 281813"/>
                <a:gd name="T12" fmla="*/ 0 w 288163"/>
                <a:gd name="T13" fmla="*/ 0 h 281813"/>
                <a:gd name="T14" fmla="*/ 0 w 288163"/>
                <a:gd name="T15" fmla="*/ 0 h 281813"/>
                <a:gd name="T16" fmla="*/ 0 w 288163"/>
                <a:gd name="T17" fmla="*/ 0 h 281813"/>
                <a:gd name="T18" fmla="*/ 0 w 288163"/>
                <a:gd name="T19" fmla="*/ 0 h 281813"/>
                <a:gd name="T20" fmla="*/ 0 w 288163"/>
                <a:gd name="T21" fmla="*/ 0 h 281813"/>
                <a:gd name="T22" fmla="*/ 0 w 288163"/>
                <a:gd name="T23" fmla="*/ 0 h 281813"/>
                <a:gd name="T24" fmla="*/ 0 w 288163"/>
                <a:gd name="T25" fmla="*/ 0 h 281813"/>
                <a:gd name="T26" fmla="*/ 0 w 288163"/>
                <a:gd name="T27" fmla="*/ 0 h 281813"/>
                <a:gd name="T28" fmla="*/ 0 w 288163"/>
                <a:gd name="T29" fmla="*/ 0 h 281813"/>
                <a:gd name="T30" fmla="*/ 0 w 288163"/>
                <a:gd name="T31" fmla="*/ 0 h 281813"/>
                <a:gd name="T32" fmla="*/ 0 w 288163"/>
                <a:gd name="T33" fmla="*/ 0 h 281813"/>
                <a:gd name="T34" fmla="*/ 0 w 288163"/>
                <a:gd name="T35" fmla="*/ 0 h 281813"/>
                <a:gd name="T36" fmla="*/ 0 w 288163"/>
                <a:gd name="T37" fmla="*/ 0 h 281813"/>
                <a:gd name="T38" fmla="*/ 0 w 288163"/>
                <a:gd name="T39" fmla="*/ 0 h 281813"/>
                <a:gd name="T40" fmla="*/ 0 w 288163"/>
                <a:gd name="T41" fmla="*/ 0 h 281813"/>
                <a:gd name="T42" fmla="*/ 0 w 288163"/>
                <a:gd name="T43" fmla="*/ 0 h 281813"/>
                <a:gd name="T44" fmla="*/ 0 w 288163"/>
                <a:gd name="T45" fmla="*/ 0 h 281813"/>
                <a:gd name="T46" fmla="*/ 0 w 288163"/>
                <a:gd name="T47" fmla="*/ 0 h 281813"/>
                <a:gd name="T48" fmla="*/ 0 w 288163"/>
                <a:gd name="T49" fmla="*/ 0 h 281813"/>
                <a:gd name="T50" fmla="*/ 0 w 288163"/>
                <a:gd name="T51" fmla="*/ 0 h 281813"/>
                <a:gd name="T52" fmla="*/ 0 w 288163"/>
                <a:gd name="T53" fmla="*/ 0 h 281813"/>
                <a:gd name="T54" fmla="*/ 0 w 288163"/>
                <a:gd name="T55" fmla="*/ 0 h 281813"/>
                <a:gd name="T56" fmla="*/ 0 w 288163"/>
                <a:gd name="T57" fmla="*/ 0 h 281813"/>
                <a:gd name="T58" fmla="*/ 0 w 288163"/>
                <a:gd name="T59" fmla="*/ 0 h 281813"/>
                <a:gd name="T60" fmla="*/ 0 w 288163"/>
                <a:gd name="T61" fmla="*/ 0 h 281813"/>
                <a:gd name="T62" fmla="*/ 0 w 288163"/>
                <a:gd name="T63" fmla="*/ 0 h 2818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88163" h="281813">
                  <a:moveTo>
                    <a:pt x="0" y="140842"/>
                  </a:moveTo>
                  <a:lnTo>
                    <a:pt x="571" y="153483"/>
                  </a:lnTo>
                  <a:lnTo>
                    <a:pt x="2602" y="167650"/>
                  </a:lnTo>
                  <a:lnTo>
                    <a:pt x="6031" y="181330"/>
                  </a:lnTo>
                  <a:lnTo>
                    <a:pt x="10784" y="194450"/>
                  </a:lnTo>
                  <a:lnTo>
                    <a:pt x="16787" y="206939"/>
                  </a:lnTo>
                  <a:lnTo>
                    <a:pt x="23965" y="218722"/>
                  </a:lnTo>
                  <a:lnTo>
                    <a:pt x="32244" y="229729"/>
                  </a:lnTo>
                  <a:lnTo>
                    <a:pt x="41549" y="239885"/>
                  </a:lnTo>
                  <a:lnTo>
                    <a:pt x="51806" y="249118"/>
                  </a:lnTo>
                  <a:lnTo>
                    <a:pt x="62941" y="257356"/>
                  </a:lnTo>
                  <a:lnTo>
                    <a:pt x="74879" y="264526"/>
                  </a:lnTo>
                  <a:lnTo>
                    <a:pt x="87546" y="270556"/>
                  </a:lnTo>
                  <a:lnTo>
                    <a:pt x="100868" y="275371"/>
                  </a:lnTo>
                  <a:lnTo>
                    <a:pt x="114770" y="278901"/>
                  </a:lnTo>
                  <a:lnTo>
                    <a:pt x="129178" y="281073"/>
                  </a:lnTo>
                  <a:lnTo>
                    <a:pt x="144017" y="281812"/>
                  </a:lnTo>
                  <a:lnTo>
                    <a:pt x="157046" y="281245"/>
                  </a:lnTo>
                  <a:lnTo>
                    <a:pt x="171525" y="279249"/>
                  </a:lnTo>
                  <a:lnTo>
                    <a:pt x="185506" y="275888"/>
                  </a:lnTo>
                  <a:lnTo>
                    <a:pt x="198914" y="271232"/>
                  </a:lnTo>
                  <a:lnTo>
                    <a:pt x="211675" y="265355"/>
                  </a:lnTo>
                  <a:lnTo>
                    <a:pt x="223715" y="258328"/>
                  </a:lnTo>
                  <a:lnTo>
                    <a:pt x="234960" y="250226"/>
                  </a:lnTo>
                  <a:lnTo>
                    <a:pt x="245336" y="241120"/>
                  </a:lnTo>
                  <a:lnTo>
                    <a:pt x="254768" y="231083"/>
                  </a:lnTo>
                  <a:lnTo>
                    <a:pt x="263183" y="220186"/>
                  </a:lnTo>
                  <a:lnTo>
                    <a:pt x="270507" y="208504"/>
                  </a:lnTo>
                  <a:lnTo>
                    <a:pt x="276666" y="196109"/>
                  </a:lnTo>
                  <a:lnTo>
                    <a:pt x="281584" y="183072"/>
                  </a:lnTo>
                  <a:lnTo>
                    <a:pt x="285189" y="169467"/>
                  </a:lnTo>
                  <a:lnTo>
                    <a:pt x="287407" y="155367"/>
                  </a:lnTo>
                  <a:lnTo>
                    <a:pt x="288163" y="140842"/>
                  </a:lnTo>
                  <a:lnTo>
                    <a:pt x="287591" y="128219"/>
                  </a:lnTo>
                  <a:lnTo>
                    <a:pt x="285560" y="114073"/>
                  </a:lnTo>
                  <a:lnTo>
                    <a:pt x="282130" y="100411"/>
                  </a:lnTo>
                  <a:lnTo>
                    <a:pt x="277375" y="87305"/>
                  </a:lnTo>
                  <a:lnTo>
                    <a:pt x="271371" y="74830"/>
                  </a:lnTo>
                  <a:lnTo>
                    <a:pt x="264190" y="63057"/>
                  </a:lnTo>
                  <a:lnTo>
                    <a:pt x="255907" y="52059"/>
                  </a:lnTo>
                  <a:lnTo>
                    <a:pt x="246597" y="41910"/>
                  </a:lnTo>
                  <a:lnTo>
                    <a:pt x="236333" y="32682"/>
                  </a:lnTo>
                  <a:lnTo>
                    <a:pt x="225190" y="24448"/>
                  </a:lnTo>
                  <a:lnTo>
                    <a:pt x="213241" y="17281"/>
                  </a:lnTo>
                  <a:lnTo>
                    <a:pt x="200562" y="11254"/>
                  </a:lnTo>
                  <a:lnTo>
                    <a:pt x="187226" y="6440"/>
                  </a:lnTo>
                  <a:lnTo>
                    <a:pt x="173307" y="2910"/>
                  </a:lnTo>
                  <a:lnTo>
                    <a:pt x="158879" y="739"/>
                  </a:lnTo>
                  <a:lnTo>
                    <a:pt x="144017" y="0"/>
                  </a:lnTo>
                  <a:lnTo>
                    <a:pt x="131205" y="550"/>
                  </a:lnTo>
                  <a:lnTo>
                    <a:pt x="116727" y="2529"/>
                  </a:lnTo>
                  <a:lnTo>
                    <a:pt x="102745" y="5877"/>
                  </a:lnTo>
                  <a:lnTo>
                    <a:pt x="89333" y="10522"/>
                  </a:lnTo>
                  <a:lnTo>
                    <a:pt x="76567" y="16390"/>
                  </a:lnTo>
                  <a:lnTo>
                    <a:pt x="64519" y="23410"/>
                  </a:lnTo>
                  <a:lnTo>
                    <a:pt x="53266" y="31507"/>
                  </a:lnTo>
                  <a:lnTo>
                    <a:pt x="42881" y="40608"/>
                  </a:lnTo>
                  <a:lnTo>
                    <a:pt x="33439" y="50642"/>
                  </a:lnTo>
                  <a:lnTo>
                    <a:pt x="25014" y="61535"/>
                  </a:lnTo>
                  <a:lnTo>
                    <a:pt x="17681" y="73213"/>
                  </a:lnTo>
                  <a:lnTo>
                    <a:pt x="11514" y="85605"/>
                  </a:lnTo>
                  <a:lnTo>
                    <a:pt x="6588" y="98636"/>
                  </a:lnTo>
                  <a:lnTo>
                    <a:pt x="2977" y="112235"/>
                  </a:lnTo>
                  <a:lnTo>
                    <a:pt x="756" y="126328"/>
                  </a:lnTo>
                  <a:lnTo>
                    <a:pt x="0" y="1408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26" name="object 148"/>
            <p:cNvSpPr>
              <a:spLocks/>
            </p:cNvSpPr>
            <p:nvPr/>
          </p:nvSpPr>
          <p:spPr bwMode="auto">
            <a:xfrm>
              <a:off x="3224" y="2198"/>
              <a:ext cx="369" cy="366"/>
            </a:xfrm>
            <a:custGeom>
              <a:avLst/>
              <a:gdLst>
                <a:gd name="T0" fmla="*/ 0 w 288163"/>
                <a:gd name="T1" fmla="*/ 0 h 281813"/>
                <a:gd name="T2" fmla="*/ 0 w 288163"/>
                <a:gd name="T3" fmla="*/ 0 h 281813"/>
                <a:gd name="T4" fmla="*/ 0 w 288163"/>
                <a:gd name="T5" fmla="*/ 0 h 281813"/>
                <a:gd name="T6" fmla="*/ 0 w 288163"/>
                <a:gd name="T7" fmla="*/ 0 h 281813"/>
                <a:gd name="T8" fmla="*/ 0 w 288163"/>
                <a:gd name="T9" fmla="*/ 0 h 281813"/>
                <a:gd name="T10" fmla="*/ 0 w 288163"/>
                <a:gd name="T11" fmla="*/ 0 h 281813"/>
                <a:gd name="T12" fmla="*/ 0 w 288163"/>
                <a:gd name="T13" fmla="*/ 0 h 281813"/>
                <a:gd name="T14" fmla="*/ 0 w 288163"/>
                <a:gd name="T15" fmla="*/ 0 h 281813"/>
                <a:gd name="T16" fmla="*/ 0 w 288163"/>
                <a:gd name="T17" fmla="*/ 0 h 281813"/>
                <a:gd name="T18" fmla="*/ 0 w 288163"/>
                <a:gd name="T19" fmla="*/ 0 h 281813"/>
                <a:gd name="T20" fmla="*/ 0 w 288163"/>
                <a:gd name="T21" fmla="*/ 0 h 281813"/>
                <a:gd name="T22" fmla="*/ 0 w 288163"/>
                <a:gd name="T23" fmla="*/ 0 h 281813"/>
                <a:gd name="T24" fmla="*/ 0 w 288163"/>
                <a:gd name="T25" fmla="*/ 0 h 281813"/>
                <a:gd name="T26" fmla="*/ 0 w 288163"/>
                <a:gd name="T27" fmla="*/ 0 h 281813"/>
                <a:gd name="T28" fmla="*/ 0 w 288163"/>
                <a:gd name="T29" fmla="*/ 0 h 281813"/>
                <a:gd name="T30" fmla="*/ 0 w 288163"/>
                <a:gd name="T31" fmla="*/ 0 h 281813"/>
                <a:gd name="T32" fmla="*/ 0 w 288163"/>
                <a:gd name="T33" fmla="*/ 0 h 281813"/>
                <a:gd name="T34" fmla="*/ 0 w 288163"/>
                <a:gd name="T35" fmla="*/ 0 h 281813"/>
                <a:gd name="T36" fmla="*/ 0 w 288163"/>
                <a:gd name="T37" fmla="*/ 0 h 281813"/>
                <a:gd name="T38" fmla="*/ 0 w 288163"/>
                <a:gd name="T39" fmla="*/ 0 h 281813"/>
                <a:gd name="T40" fmla="*/ 0 w 288163"/>
                <a:gd name="T41" fmla="*/ 0 h 281813"/>
                <a:gd name="T42" fmla="*/ 0 w 288163"/>
                <a:gd name="T43" fmla="*/ 0 h 281813"/>
                <a:gd name="T44" fmla="*/ 0 w 288163"/>
                <a:gd name="T45" fmla="*/ 0 h 281813"/>
                <a:gd name="T46" fmla="*/ 0 w 288163"/>
                <a:gd name="T47" fmla="*/ 0 h 281813"/>
                <a:gd name="T48" fmla="*/ 0 w 288163"/>
                <a:gd name="T49" fmla="*/ 0 h 281813"/>
                <a:gd name="T50" fmla="*/ 0 w 288163"/>
                <a:gd name="T51" fmla="*/ 0 h 281813"/>
                <a:gd name="T52" fmla="*/ 0 w 288163"/>
                <a:gd name="T53" fmla="*/ 0 h 281813"/>
                <a:gd name="T54" fmla="*/ 0 w 288163"/>
                <a:gd name="T55" fmla="*/ 0 h 281813"/>
                <a:gd name="T56" fmla="*/ 0 w 288163"/>
                <a:gd name="T57" fmla="*/ 0 h 281813"/>
                <a:gd name="T58" fmla="*/ 0 w 288163"/>
                <a:gd name="T59" fmla="*/ 0 h 281813"/>
                <a:gd name="T60" fmla="*/ 0 w 288163"/>
                <a:gd name="T61" fmla="*/ 0 h 281813"/>
                <a:gd name="T62" fmla="*/ 0 w 288163"/>
                <a:gd name="T63" fmla="*/ 0 h 2818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88163" h="281813">
                  <a:moveTo>
                    <a:pt x="0" y="140842"/>
                  </a:moveTo>
                  <a:lnTo>
                    <a:pt x="756" y="126328"/>
                  </a:lnTo>
                  <a:lnTo>
                    <a:pt x="2977" y="112235"/>
                  </a:lnTo>
                  <a:lnTo>
                    <a:pt x="6588" y="98636"/>
                  </a:lnTo>
                  <a:lnTo>
                    <a:pt x="11514" y="85605"/>
                  </a:lnTo>
                  <a:lnTo>
                    <a:pt x="17681" y="73213"/>
                  </a:lnTo>
                  <a:lnTo>
                    <a:pt x="25014" y="61535"/>
                  </a:lnTo>
                  <a:lnTo>
                    <a:pt x="33439" y="50642"/>
                  </a:lnTo>
                  <a:lnTo>
                    <a:pt x="42881" y="40608"/>
                  </a:lnTo>
                  <a:lnTo>
                    <a:pt x="53266" y="31507"/>
                  </a:lnTo>
                  <a:lnTo>
                    <a:pt x="64519" y="23410"/>
                  </a:lnTo>
                  <a:lnTo>
                    <a:pt x="76567" y="16390"/>
                  </a:lnTo>
                  <a:lnTo>
                    <a:pt x="89333" y="10522"/>
                  </a:lnTo>
                  <a:lnTo>
                    <a:pt x="102745" y="5877"/>
                  </a:lnTo>
                  <a:lnTo>
                    <a:pt x="116727" y="2529"/>
                  </a:lnTo>
                  <a:lnTo>
                    <a:pt x="131205" y="550"/>
                  </a:lnTo>
                  <a:lnTo>
                    <a:pt x="144017" y="0"/>
                  </a:lnTo>
                  <a:lnTo>
                    <a:pt x="158879" y="739"/>
                  </a:lnTo>
                  <a:lnTo>
                    <a:pt x="173307" y="2910"/>
                  </a:lnTo>
                  <a:lnTo>
                    <a:pt x="187226" y="6440"/>
                  </a:lnTo>
                  <a:lnTo>
                    <a:pt x="200562" y="11254"/>
                  </a:lnTo>
                  <a:lnTo>
                    <a:pt x="213241" y="17281"/>
                  </a:lnTo>
                  <a:lnTo>
                    <a:pt x="225190" y="24448"/>
                  </a:lnTo>
                  <a:lnTo>
                    <a:pt x="236333" y="32682"/>
                  </a:lnTo>
                  <a:lnTo>
                    <a:pt x="246597" y="41910"/>
                  </a:lnTo>
                  <a:lnTo>
                    <a:pt x="255907" y="52059"/>
                  </a:lnTo>
                  <a:lnTo>
                    <a:pt x="264190" y="63057"/>
                  </a:lnTo>
                  <a:lnTo>
                    <a:pt x="271371" y="74830"/>
                  </a:lnTo>
                  <a:lnTo>
                    <a:pt x="277375" y="87305"/>
                  </a:lnTo>
                  <a:lnTo>
                    <a:pt x="282130" y="100411"/>
                  </a:lnTo>
                  <a:lnTo>
                    <a:pt x="285560" y="114073"/>
                  </a:lnTo>
                  <a:lnTo>
                    <a:pt x="287591" y="128219"/>
                  </a:lnTo>
                  <a:lnTo>
                    <a:pt x="288163" y="140842"/>
                  </a:lnTo>
                  <a:lnTo>
                    <a:pt x="287407" y="155367"/>
                  </a:lnTo>
                  <a:lnTo>
                    <a:pt x="285189" y="169467"/>
                  </a:lnTo>
                  <a:lnTo>
                    <a:pt x="281584" y="183072"/>
                  </a:lnTo>
                  <a:lnTo>
                    <a:pt x="276666" y="196109"/>
                  </a:lnTo>
                  <a:lnTo>
                    <a:pt x="270507" y="208504"/>
                  </a:lnTo>
                  <a:lnTo>
                    <a:pt x="263183" y="220186"/>
                  </a:lnTo>
                  <a:lnTo>
                    <a:pt x="254768" y="231083"/>
                  </a:lnTo>
                  <a:lnTo>
                    <a:pt x="245336" y="241120"/>
                  </a:lnTo>
                  <a:lnTo>
                    <a:pt x="234960" y="250226"/>
                  </a:lnTo>
                  <a:lnTo>
                    <a:pt x="223715" y="258328"/>
                  </a:lnTo>
                  <a:lnTo>
                    <a:pt x="211675" y="265355"/>
                  </a:lnTo>
                  <a:lnTo>
                    <a:pt x="198914" y="271232"/>
                  </a:lnTo>
                  <a:lnTo>
                    <a:pt x="185506" y="275888"/>
                  </a:lnTo>
                  <a:lnTo>
                    <a:pt x="171525" y="279249"/>
                  </a:lnTo>
                  <a:lnTo>
                    <a:pt x="157046" y="281245"/>
                  </a:lnTo>
                  <a:lnTo>
                    <a:pt x="144017" y="281812"/>
                  </a:lnTo>
                  <a:lnTo>
                    <a:pt x="129178" y="281073"/>
                  </a:lnTo>
                  <a:lnTo>
                    <a:pt x="114770" y="278901"/>
                  </a:lnTo>
                  <a:lnTo>
                    <a:pt x="100868" y="275371"/>
                  </a:lnTo>
                  <a:lnTo>
                    <a:pt x="87546" y="270556"/>
                  </a:lnTo>
                  <a:lnTo>
                    <a:pt x="74879" y="264526"/>
                  </a:lnTo>
                  <a:lnTo>
                    <a:pt x="62941" y="257356"/>
                  </a:lnTo>
                  <a:lnTo>
                    <a:pt x="51806" y="249118"/>
                  </a:lnTo>
                  <a:lnTo>
                    <a:pt x="41549" y="239885"/>
                  </a:lnTo>
                  <a:lnTo>
                    <a:pt x="32244" y="229729"/>
                  </a:lnTo>
                  <a:lnTo>
                    <a:pt x="23965" y="218722"/>
                  </a:lnTo>
                  <a:lnTo>
                    <a:pt x="16787" y="206939"/>
                  </a:lnTo>
                  <a:lnTo>
                    <a:pt x="10784" y="194450"/>
                  </a:lnTo>
                  <a:lnTo>
                    <a:pt x="6031" y="181330"/>
                  </a:lnTo>
                  <a:lnTo>
                    <a:pt x="2602" y="167650"/>
                  </a:lnTo>
                  <a:lnTo>
                    <a:pt x="571" y="153483"/>
                  </a:lnTo>
                  <a:lnTo>
                    <a:pt x="0" y="140842"/>
                  </a:lnTo>
                  <a:close/>
                </a:path>
              </a:pathLst>
            </a:custGeom>
            <a:noFill/>
            <a:ln w="476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27" name="object 149"/>
            <p:cNvSpPr>
              <a:spLocks/>
            </p:cNvSpPr>
            <p:nvPr/>
          </p:nvSpPr>
          <p:spPr bwMode="auto">
            <a:xfrm>
              <a:off x="3127" y="2625"/>
              <a:ext cx="165" cy="124"/>
            </a:xfrm>
            <a:custGeom>
              <a:avLst/>
              <a:gdLst>
                <a:gd name="T0" fmla="*/ 0 w 128015"/>
                <a:gd name="T1" fmla="*/ 0 h 93091"/>
                <a:gd name="T2" fmla="*/ 0 w 128015"/>
                <a:gd name="T3" fmla="*/ 0 h 93091"/>
                <a:gd name="T4" fmla="*/ 0 w 128015"/>
                <a:gd name="T5" fmla="*/ 0 h 93091"/>
                <a:gd name="T6" fmla="*/ 0 w 128015"/>
                <a:gd name="T7" fmla="*/ 0 h 93091"/>
                <a:gd name="T8" fmla="*/ 0 w 128015"/>
                <a:gd name="T9" fmla="*/ 0 h 93091"/>
                <a:gd name="T10" fmla="*/ 0 w 128015"/>
                <a:gd name="T11" fmla="*/ 0 h 93091"/>
                <a:gd name="T12" fmla="*/ 0 w 128015"/>
                <a:gd name="T13" fmla="*/ 0 h 93091"/>
                <a:gd name="T14" fmla="*/ 0 w 128015"/>
                <a:gd name="T15" fmla="*/ 0 h 93091"/>
                <a:gd name="T16" fmla="*/ 0 w 128015"/>
                <a:gd name="T17" fmla="*/ 0 h 93091"/>
                <a:gd name="T18" fmla="*/ 0 w 128015"/>
                <a:gd name="T19" fmla="*/ 0 h 93091"/>
                <a:gd name="T20" fmla="*/ 0 w 128015"/>
                <a:gd name="T21" fmla="*/ 0 h 93091"/>
                <a:gd name="T22" fmla="*/ 0 w 128015"/>
                <a:gd name="T23" fmla="*/ 0 h 93091"/>
                <a:gd name="T24" fmla="*/ 0 w 128015"/>
                <a:gd name="T25" fmla="*/ 0 h 93091"/>
                <a:gd name="T26" fmla="*/ 0 w 128015"/>
                <a:gd name="T27" fmla="*/ 0 h 93091"/>
                <a:gd name="T28" fmla="*/ 0 w 128015"/>
                <a:gd name="T29" fmla="*/ 0 h 93091"/>
                <a:gd name="T30" fmla="*/ 0 w 128015"/>
                <a:gd name="T31" fmla="*/ 0 h 93091"/>
                <a:gd name="T32" fmla="*/ 0 w 128015"/>
                <a:gd name="T33" fmla="*/ 0 h 93091"/>
                <a:gd name="T34" fmla="*/ 0 w 128015"/>
                <a:gd name="T35" fmla="*/ 0 h 930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8015" h="93091">
                  <a:moveTo>
                    <a:pt x="0" y="87884"/>
                  </a:moveTo>
                  <a:lnTo>
                    <a:pt x="3682" y="93091"/>
                  </a:lnTo>
                  <a:lnTo>
                    <a:pt x="98937" y="24724"/>
                  </a:lnTo>
                  <a:lnTo>
                    <a:pt x="104012" y="21082"/>
                  </a:lnTo>
                  <a:lnTo>
                    <a:pt x="108203" y="37592"/>
                  </a:lnTo>
                  <a:lnTo>
                    <a:pt x="128015" y="0"/>
                  </a:lnTo>
                  <a:lnTo>
                    <a:pt x="100329" y="15875"/>
                  </a:lnTo>
                  <a:lnTo>
                    <a:pt x="95210" y="19549"/>
                  </a:lnTo>
                  <a:lnTo>
                    <a:pt x="0" y="87884"/>
                  </a:lnTo>
                  <a:close/>
                </a:path>
                <a:path w="128015" h="93091">
                  <a:moveTo>
                    <a:pt x="100329" y="15875"/>
                  </a:moveTo>
                  <a:lnTo>
                    <a:pt x="128015" y="0"/>
                  </a:lnTo>
                  <a:lnTo>
                    <a:pt x="85978" y="6731"/>
                  </a:lnTo>
                  <a:lnTo>
                    <a:pt x="95210" y="19549"/>
                  </a:lnTo>
                  <a:lnTo>
                    <a:pt x="100329" y="15875"/>
                  </a:lnTo>
                  <a:close/>
                </a:path>
                <a:path w="128015" h="93091">
                  <a:moveTo>
                    <a:pt x="108203" y="37592"/>
                  </a:moveTo>
                  <a:lnTo>
                    <a:pt x="104012" y="21082"/>
                  </a:lnTo>
                  <a:lnTo>
                    <a:pt x="98937" y="24724"/>
                  </a:lnTo>
                  <a:lnTo>
                    <a:pt x="108203" y="37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28" name="object 137"/>
            <p:cNvSpPr>
              <a:spLocks/>
            </p:cNvSpPr>
            <p:nvPr/>
          </p:nvSpPr>
          <p:spPr bwMode="auto">
            <a:xfrm>
              <a:off x="3960" y="2261"/>
              <a:ext cx="253" cy="240"/>
            </a:xfrm>
            <a:custGeom>
              <a:avLst/>
              <a:gdLst>
                <a:gd name="T0" fmla="*/ 0 w 195325"/>
                <a:gd name="T1" fmla="*/ 0 h 183260"/>
                <a:gd name="T2" fmla="*/ 0 w 195325"/>
                <a:gd name="T3" fmla="*/ 0 h 183260"/>
                <a:gd name="T4" fmla="*/ 0 w 195325"/>
                <a:gd name="T5" fmla="*/ 0 h 183260"/>
                <a:gd name="T6" fmla="*/ 0 w 195325"/>
                <a:gd name="T7" fmla="*/ 0 h 183260"/>
                <a:gd name="T8" fmla="*/ 0 w 195325"/>
                <a:gd name="T9" fmla="*/ 0 h 183260"/>
                <a:gd name="T10" fmla="*/ 0 w 195325"/>
                <a:gd name="T11" fmla="*/ 0 h 183260"/>
                <a:gd name="T12" fmla="*/ 0 w 195325"/>
                <a:gd name="T13" fmla="*/ 0 h 183260"/>
                <a:gd name="T14" fmla="*/ 0 w 195325"/>
                <a:gd name="T15" fmla="*/ 0 h 183260"/>
                <a:gd name="T16" fmla="*/ 0 w 195325"/>
                <a:gd name="T17" fmla="*/ 0 h 183260"/>
                <a:gd name="T18" fmla="*/ 0 w 195325"/>
                <a:gd name="T19" fmla="*/ 0 h 183260"/>
                <a:gd name="T20" fmla="*/ 0 w 195325"/>
                <a:gd name="T21" fmla="*/ 0 h 183260"/>
                <a:gd name="T22" fmla="*/ 0 w 195325"/>
                <a:gd name="T23" fmla="*/ 0 h 183260"/>
                <a:gd name="T24" fmla="*/ 0 w 195325"/>
                <a:gd name="T25" fmla="*/ 0 h 183260"/>
                <a:gd name="T26" fmla="*/ 0 w 195325"/>
                <a:gd name="T27" fmla="*/ 0 h 183260"/>
                <a:gd name="T28" fmla="*/ 0 w 195325"/>
                <a:gd name="T29" fmla="*/ 0 h 183260"/>
                <a:gd name="T30" fmla="*/ 0 w 195325"/>
                <a:gd name="T31" fmla="*/ 0 h 183260"/>
                <a:gd name="T32" fmla="*/ 0 w 195325"/>
                <a:gd name="T33" fmla="*/ 0 h 183260"/>
                <a:gd name="T34" fmla="*/ 0 w 195325"/>
                <a:gd name="T35" fmla="*/ 0 h 183260"/>
                <a:gd name="T36" fmla="*/ 0 w 195325"/>
                <a:gd name="T37" fmla="*/ 0 h 183260"/>
                <a:gd name="T38" fmla="*/ 0 w 195325"/>
                <a:gd name="T39" fmla="*/ 0 h 183260"/>
                <a:gd name="T40" fmla="*/ 0 w 195325"/>
                <a:gd name="T41" fmla="*/ 0 h 183260"/>
                <a:gd name="T42" fmla="*/ 0 w 195325"/>
                <a:gd name="T43" fmla="*/ 0 h 183260"/>
                <a:gd name="T44" fmla="*/ 0 w 195325"/>
                <a:gd name="T45" fmla="*/ 0 h 183260"/>
                <a:gd name="T46" fmla="*/ 0 w 195325"/>
                <a:gd name="T47" fmla="*/ 0 h 183260"/>
                <a:gd name="T48" fmla="*/ 0 w 195325"/>
                <a:gd name="T49" fmla="*/ 0 h 183260"/>
                <a:gd name="T50" fmla="*/ 0 w 195325"/>
                <a:gd name="T51" fmla="*/ 0 h 183260"/>
                <a:gd name="T52" fmla="*/ 0 w 195325"/>
                <a:gd name="T53" fmla="*/ 0 h 183260"/>
                <a:gd name="T54" fmla="*/ 0 w 195325"/>
                <a:gd name="T55" fmla="*/ 0 h 183260"/>
                <a:gd name="T56" fmla="*/ 0 w 195325"/>
                <a:gd name="T57" fmla="*/ 0 h 183260"/>
                <a:gd name="T58" fmla="*/ 0 w 195325"/>
                <a:gd name="T59" fmla="*/ 0 h 183260"/>
                <a:gd name="T60" fmla="*/ 0 w 195325"/>
                <a:gd name="T61" fmla="*/ 0 h 183260"/>
                <a:gd name="T62" fmla="*/ 0 w 195325"/>
                <a:gd name="T63" fmla="*/ 0 h 183260"/>
                <a:gd name="T64" fmla="*/ 0 w 195325"/>
                <a:gd name="T65" fmla="*/ 0 h 183260"/>
                <a:gd name="T66" fmla="*/ 0 w 195325"/>
                <a:gd name="T67" fmla="*/ 0 h 183260"/>
                <a:gd name="T68" fmla="*/ 0 w 195325"/>
                <a:gd name="T69" fmla="*/ 0 h 183260"/>
                <a:gd name="T70" fmla="*/ 0 w 195325"/>
                <a:gd name="T71" fmla="*/ 0 h 183260"/>
                <a:gd name="T72" fmla="*/ 0 w 195325"/>
                <a:gd name="T73" fmla="*/ 0 h 183260"/>
                <a:gd name="T74" fmla="*/ 0 w 195325"/>
                <a:gd name="T75" fmla="*/ 0 h 183260"/>
                <a:gd name="T76" fmla="*/ 0 w 195325"/>
                <a:gd name="T77" fmla="*/ 0 h 183260"/>
                <a:gd name="T78" fmla="*/ 0 w 195325"/>
                <a:gd name="T79" fmla="*/ 0 h 183260"/>
                <a:gd name="T80" fmla="*/ 0 w 195325"/>
                <a:gd name="T81" fmla="*/ 0 h 183260"/>
                <a:gd name="T82" fmla="*/ 0 w 195325"/>
                <a:gd name="T83" fmla="*/ 0 h 183260"/>
                <a:gd name="T84" fmla="*/ 0 w 195325"/>
                <a:gd name="T85" fmla="*/ 0 h 183260"/>
                <a:gd name="T86" fmla="*/ 0 w 195325"/>
                <a:gd name="T87" fmla="*/ 0 h 183260"/>
                <a:gd name="T88" fmla="*/ 0 w 195325"/>
                <a:gd name="T89" fmla="*/ 0 h 1832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95325" h="183260">
                  <a:moveTo>
                    <a:pt x="0" y="91566"/>
                  </a:moveTo>
                  <a:lnTo>
                    <a:pt x="349" y="99384"/>
                  </a:lnTo>
                  <a:lnTo>
                    <a:pt x="2717" y="113156"/>
                  </a:lnTo>
                  <a:lnTo>
                    <a:pt x="7177" y="126159"/>
                  </a:lnTo>
                  <a:lnTo>
                    <a:pt x="13558" y="138232"/>
                  </a:lnTo>
                  <a:lnTo>
                    <a:pt x="21689" y="149216"/>
                  </a:lnTo>
                  <a:lnTo>
                    <a:pt x="31399" y="158950"/>
                  </a:lnTo>
                  <a:lnTo>
                    <a:pt x="42518" y="167274"/>
                  </a:lnTo>
                  <a:lnTo>
                    <a:pt x="54874" y="174028"/>
                  </a:lnTo>
                  <a:lnTo>
                    <a:pt x="68298" y="179050"/>
                  </a:lnTo>
                  <a:lnTo>
                    <a:pt x="82617" y="182181"/>
                  </a:lnTo>
                  <a:lnTo>
                    <a:pt x="97662" y="183260"/>
                  </a:lnTo>
                  <a:lnTo>
                    <a:pt x="105990" y="182933"/>
                  </a:lnTo>
                  <a:lnTo>
                    <a:pt x="120658" y="180709"/>
                  </a:lnTo>
                  <a:lnTo>
                    <a:pt x="134508" y="176521"/>
                  </a:lnTo>
                  <a:lnTo>
                    <a:pt x="147368" y="170530"/>
                  </a:lnTo>
                  <a:lnTo>
                    <a:pt x="159067" y="162896"/>
                  </a:lnTo>
                  <a:lnTo>
                    <a:pt x="169434" y="153779"/>
                  </a:lnTo>
                  <a:lnTo>
                    <a:pt x="178300" y="143339"/>
                  </a:lnTo>
                  <a:lnTo>
                    <a:pt x="185492" y="131738"/>
                  </a:lnTo>
                  <a:lnTo>
                    <a:pt x="190841" y="119135"/>
                  </a:lnTo>
                  <a:lnTo>
                    <a:pt x="194176" y="105691"/>
                  </a:lnTo>
                  <a:lnTo>
                    <a:pt x="195325" y="91566"/>
                  </a:lnTo>
                  <a:lnTo>
                    <a:pt x="194984" y="83859"/>
                  </a:lnTo>
                  <a:lnTo>
                    <a:pt x="192628" y="70103"/>
                  </a:lnTo>
                  <a:lnTo>
                    <a:pt x="188176" y="57111"/>
                  </a:lnTo>
                  <a:lnTo>
                    <a:pt x="181800" y="45043"/>
                  </a:lnTo>
                  <a:lnTo>
                    <a:pt x="173671" y="34061"/>
                  </a:lnTo>
                  <a:lnTo>
                    <a:pt x="163960" y="24325"/>
                  </a:lnTo>
                  <a:lnTo>
                    <a:pt x="152838" y="15998"/>
                  </a:lnTo>
                  <a:lnTo>
                    <a:pt x="140476" y="9241"/>
                  </a:lnTo>
                  <a:lnTo>
                    <a:pt x="127045" y="4214"/>
                  </a:lnTo>
                  <a:lnTo>
                    <a:pt x="112717" y="1080"/>
                  </a:lnTo>
                  <a:lnTo>
                    <a:pt x="97662" y="0"/>
                  </a:lnTo>
                  <a:lnTo>
                    <a:pt x="89433" y="320"/>
                  </a:lnTo>
                  <a:lnTo>
                    <a:pt x="74750" y="2532"/>
                  </a:lnTo>
                  <a:lnTo>
                    <a:pt x="60887" y="6711"/>
                  </a:lnTo>
                  <a:lnTo>
                    <a:pt x="48013" y="12694"/>
                  </a:lnTo>
                  <a:lnTo>
                    <a:pt x="36302" y="20322"/>
                  </a:lnTo>
                  <a:lnTo>
                    <a:pt x="25922" y="29431"/>
                  </a:lnTo>
                  <a:lnTo>
                    <a:pt x="17046" y="39862"/>
                  </a:lnTo>
                  <a:lnTo>
                    <a:pt x="9845" y="51452"/>
                  </a:lnTo>
                  <a:lnTo>
                    <a:pt x="4489" y="64040"/>
                  </a:lnTo>
                  <a:lnTo>
                    <a:pt x="1150" y="77465"/>
                  </a:lnTo>
                  <a:lnTo>
                    <a:pt x="0" y="9156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29" name="object 138"/>
            <p:cNvSpPr>
              <a:spLocks/>
            </p:cNvSpPr>
            <p:nvPr/>
          </p:nvSpPr>
          <p:spPr bwMode="auto">
            <a:xfrm>
              <a:off x="3960" y="2261"/>
              <a:ext cx="253" cy="240"/>
            </a:xfrm>
            <a:custGeom>
              <a:avLst/>
              <a:gdLst>
                <a:gd name="T0" fmla="*/ 0 w 195325"/>
                <a:gd name="T1" fmla="*/ 0 h 183260"/>
                <a:gd name="T2" fmla="*/ 0 w 195325"/>
                <a:gd name="T3" fmla="*/ 0 h 183260"/>
                <a:gd name="T4" fmla="*/ 0 w 195325"/>
                <a:gd name="T5" fmla="*/ 0 h 183260"/>
                <a:gd name="T6" fmla="*/ 0 w 195325"/>
                <a:gd name="T7" fmla="*/ 0 h 183260"/>
                <a:gd name="T8" fmla="*/ 0 w 195325"/>
                <a:gd name="T9" fmla="*/ 0 h 183260"/>
                <a:gd name="T10" fmla="*/ 0 w 195325"/>
                <a:gd name="T11" fmla="*/ 0 h 183260"/>
                <a:gd name="T12" fmla="*/ 0 w 195325"/>
                <a:gd name="T13" fmla="*/ 0 h 183260"/>
                <a:gd name="T14" fmla="*/ 0 w 195325"/>
                <a:gd name="T15" fmla="*/ 0 h 183260"/>
                <a:gd name="T16" fmla="*/ 0 w 195325"/>
                <a:gd name="T17" fmla="*/ 0 h 183260"/>
                <a:gd name="T18" fmla="*/ 0 w 195325"/>
                <a:gd name="T19" fmla="*/ 0 h 183260"/>
                <a:gd name="T20" fmla="*/ 0 w 195325"/>
                <a:gd name="T21" fmla="*/ 0 h 183260"/>
                <a:gd name="T22" fmla="*/ 0 w 195325"/>
                <a:gd name="T23" fmla="*/ 0 h 183260"/>
                <a:gd name="T24" fmla="*/ 0 w 195325"/>
                <a:gd name="T25" fmla="*/ 0 h 183260"/>
                <a:gd name="T26" fmla="*/ 0 w 195325"/>
                <a:gd name="T27" fmla="*/ 0 h 183260"/>
                <a:gd name="T28" fmla="*/ 0 w 195325"/>
                <a:gd name="T29" fmla="*/ 0 h 183260"/>
                <a:gd name="T30" fmla="*/ 0 w 195325"/>
                <a:gd name="T31" fmla="*/ 0 h 183260"/>
                <a:gd name="T32" fmla="*/ 0 w 195325"/>
                <a:gd name="T33" fmla="*/ 0 h 183260"/>
                <a:gd name="T34" fmla="*/ 0 w 195325"/>
                <a:gd name="T35" fmla="*/ 0 h 183260"/>
                <a:gd name="T36" fmla="*/ 0 w 195325"/>
                <a:gd name="T37" fmla="*/ 0 h 183260"/>
                <a:gd name="T38" fmla="*/ 0 w 195325"/>
                <a:gd name="T39" fmla="*/ 0 h 183260"/>
                <a:gd name="T40" fmla="*/ 0 w 195325"/>
                <a:gd name="T41" fmla="*/ 0 h 183260"/>
                <a:gd name="T42" fmla="*/ 0 w 195325"/>
                <a:gd name="T43" fmla="*/ 0 h 183260"/>
                <a:gd name="T44" fmla="*/ 0 w 195325"/>
                <a:gd name="T45" fmla="*/ 0 h 183260"/>
                <a:gd name="T46" fmla="*/ 0 w 195325"/>
                <a:gd name="T47" fmla="*/ 0 h 183260"/>
                <a:gd name="T48" fmla="*/ 0 w 195325"/>
                <a:gd name="T49" fmla="*/ 0 h 183260"/>
                <a:gd name="T50" fmla="*/ 0 w 195325"/>
                <a:gd name="T51" fmla="*/ 0 h 183260"/>
                <a:gd name="T52" fmla="*/ 0 w 195325"/>
                <a:gd name="T53" fmla="*/ 0 h 183260"/>
                <a:gd name="T54" fmla="*/ 0 w 195325"/>
                <a:gd name="T55" fmla="*/ 0 h 183260"/>
                <a:gd name="T56" fmla="*/ 0 w 195325"/>
                <a:gd name="T57" fmla="*/ 0 h 183260"/>
                <a:gd name="T58" fmla="*/ 0 w 195325"/>
                <a:gd name="T59" fmla="*/ 0 h 183260"/>
                <a:gd name="T60" fmla="*/ 0 w 195325"/>
                <a:gd name="T61" fmla="*/ 0 h 183260"/>
                <a:gd name="T62" fmla="*/ 0 w 195325"/>
                <a:gd name="T63" fmla="*/ 0 h 183260"/>
                <a:gd name="T64" fmla="*/ 0 w 195325"/>
                <a:gd name="T65" fmla="*/ 0 h 183260"/>
                <a:gd name="T66" fmla="*/ 0 w 195325"/>
                <a:gd name="T67" fmla="*/ 0 h 183260"/>
                <a:gd name="T68" fmla="*/ 0 w 195325"/>
                <a:gd name="T69" fmla="*/ 0 h 183260"/>
                <a:gd name="T70" fmla="*/ 0 w 195325"/>
                <a:gd name="T71" fmla="*/ 0 h 183260"/>
                <a:gd name="T72" fmla="*/ 0 w 195325"/>
                <a:gd name="T73" fmla="*/ 0 h 183260"/>
                <a:gd name="T74" fmla="*/ 0 w 195325"/>
                <a:gd name="T75" fmla="*/ 0 h 183260"/>
                <a:gd name="T76" fmla="*/ 0 w 195325"/>
                <a:gd name="T77" fmla="*/ 0 h 183260"/>
                <a:gd name="T78" fmla="*/ 0 w 195325"/>
                <a:gd name="T79" fmla="*/ 0 h 183260"/>
                <a:gd name="T80" fmla="*/ 0 w 195325"/>
                <a:gd name="T81" fmla="*/ 0 h 183260"/>
                <a:gd name="T82" fmla="*/ 0 w 195325"/>
                <a:gd name="T83" fmla="*/ 0 h 183260"/>
                <a:gd name="T84" fmla="*/ 0 w 195325"/>
                <a:gd name="T85" fmla="*/ 0 h 183260"/>
                <a:gd name="T86" fmla="*/ 0 w 195325"/>
                <a:gd name="T87" fmla="*/ 0 h 183260"/>
                <a:gd name="T88" fmla="*/ 0 w 195325"/>
                <a:gd name="T89" fmla="*/ 0 h 1832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95325" h="183260">
                  <a:moveTo>
                    <a:pt x="0" y="91566"/>
                  </a:moveTo>
                  <a:lnTo>
                    <a:pt x="1150" y="77465"/>
                  </a:lnTo>
                  <a:lnTo>
                    <a:pt x="4489" y="64040"/>
                  </a:lnTo>
                  <a:lnTo>
                    <a:pt x="9845" y="51452"/>
                  </a:lnTo>
                  <a:lnTo>
                    <a:pt x="17046" y="39862"/>
                  </a:lnTo>
                  <a:lnTo>
                    <a:pt x="25922" y="29431"/>
                  </a:lnTo>
                  <a:lnTo>
                    <a:pt x="36302" y="20322"/>
                  </a:lnTo>
                  <a:lnTo>
                    <a:pt x="48013" y="12694"/>
                  </a:lnTo>
                  <a:lnTo>
                    <a:pt x="60887" y="6711"/>
                  </a:lnTo>
                  <a:lnTo>
                    <a:pt x="74750" y="2532"/>
                  </a:lnTo>
                  <a:lnTo>
                    <a:pt x="89433" y="320"/>
                  </a:lnTo>
                  <a:lnTo>
                    <a:pt x="97662" y="0"/>
                  </a:lnTo>
                  <a:lnTo>
                    <a:pt x="112717" y="1080"/>
                  </a:lnTo>
                  <a:lnTo>
                    <a:pt x="127045" y="4214"/>
                  </a:lnTo>
                  <a:lnTo>
                    <a:pt x="140476" y="9241"/>
                  </a:lnTo>
                  <a:lnTo>
                    <a:pt x="152838" y="15998"/>
                  </a:lnTo>
                  <a:lnTo>
                    <a:pt x="163960" y="24325"/>
                  </a:lnTo>
                  <a:lnTo>
                    <a:pt x="173671" y="34061"/>
                  </a:lnTo>
                  <a:lnTo>
                    <a:pt x="181800" y="45043"/>
                  </a:lnTo>
                  <a:lnTo>
                    <a:pt x="188176" y="57111"/>
                  </a:lnTo>
                  <a:lnTo>
                    <a:pt x="192628" y="70103"/>
                  </a:lnTo>
                  <a:lnTo>
                    <a:pt x="194984" y="83859"/>
                  </a:lnTo>
                  <a:lnTo>
                    <a:pt x="195325" y="91566"/>
                  </a:lnTo>
                  <a:lnTo>
                    <a:pt x="194176" y="105691"/>
                  </a:lnTo>
                  <a:lnTo>
                    <a:pt x="190841" y="119135"/>
                  </a:lnTo>
                  <a:lnTo>
                    <a:pt x="185492" y="131738"/>
                  </a:lnTo>
                  <a:lnTo>
                    <a:pt x="178300" y="143339"/>
                  </a:lnTo>
                  <a:lnTo>
                    <a:pt x="169434" y="153779"/>
                  </a:lnTo>
                  <a:lnTo>
                    <a:pt x="159067" y="162896"/>
                  </a:lnTo>
                  <a:lnTo>
                    <a:pt x="147368" y="170530"/>
                  </a:lnTo>
                  <a:lnTo>
                    <a:pt x="134508" y="176521"/>
                  </a:lnTo>
                  <a:lnTo>
                    <a:pt x="120658" y="180709"/>
                  </a:lnTo>
                  <a:lnTo>
                    <a:pt x="105990" y="182933"/>
                  </a:lnTo>
                  <a:lnTo>
                    <a:pt x="97662" y="183260"/>
                  </a:lnTo>
                  <a:lnTo>
                    <a:pt x="82617" y="182181"/>
                  </a:lnTo>
                  <a:lnTo>
                    <a:pt x="68298" y="179050"/>
                  </a:lnTo>
                  <a:lnTo>
                    <a:pt x="54874" y="174028"/>
                  </a:lnTo>
                  <a:lnTo>
                    <a:pt x="42518" y="167274"/>
                  </a:lnTo>
                  <a:lnTo>
                    <a:pt x="31399" y="158950"/>
                  </a:lnTo>
                  <a:lnTo>
                    <a:pt x="21689" y="149216"/>
                  </a:lnTo>
                  <a:lnTo>
                    <a:pt x="13558" y="138232"/>
                  </a:lnTo>
                  <a:lnTo>
                    <a:pt x="7177" y="126159"/>
                  </a:lnTo>
                  <a:lnTo>
                    <a:pt x="2717" y="113156"/>
                  </a:lnTo>
                  <a:lnTo>
                    <a:pt x="349" y="99384"/>
                  </a:lnTo>
                  <a:lnTo>
                    <a:pt x="0" y="91566"/>
                  </a:lnTo>
                  <a:close/>
                </a:path>
              </a:pathLst>
            </a:custGeom>
            <a:noFill/>
            <a:ln w="476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30" name="object 139"/>
            <p:cNvSpPr>
              <a:spLocks/>
            </p:cNvSpPr>
            <p:nvPr/>
          </p:nvSpPr>
          <p:spPr bwMode="auto">
            <a:xfrm>
              <a:off x="3978" y="2281"/>
              <a:ext cx="217" cy="201"/>
            </a:xfrm>
            <a:custGeom>
              <a:avLst/>
              <a:gdLst>
                <a:gd name="T0" fmla="*/ 0 w 168275"/>
                <a:gd name="T1" fmla="*/ 0 h 154813"/>
                <a:gd name="T2" fmla="*/ 0 w 168275"/>
                <a:gd name="T3" fmla="*/ 0 h 154813"/>
                <a:gd name="T4" fmla="*/ 0 w 168275"/>
                <a:gd name="T5" fmla="*/ 0 h 154813"/>
                <a:gd name="T6" fmla="*/ 0 w 168275"/>
                <a:gd name="T7" fmla="*/ 0 h 154813"/>
                <a:gd name="T8" fmla="*/ 0 w 168275"/>
                <a:gd name="T9" fmla="*/ 0 h 154813"/>
                <a:gd name="T10" fmla="*/ 0 w 168275"/>
                <a:gd name="T11" fmla="*/ 0 h 154813"/>
                <a:gd name="T12" fmla="*/ 0 w 168275"/>
                <a:gd name="T13" fmla="*/ 0 h 154813"/>
                <a:gd name="T14" fmla="*/ 0 w 168275"/>
                <a:gd name="T15" fmla="*/ 0 h 154813"/>
                <a:gd name="T16" fmla="*/ 0 w 168275"/>
                <a:gd name="T17" fmla="*/ 0 h 154813"/>
                <a:gd name="T18" fmla="*/ 0 w 168275"/>
                <a:gd name="T19" fmla="*/ 0 h 154813"/>
                <a:gd name="T20" fmla="*/ 0 w 168275"/>
                <a:gd name="T21" fmla="*/ 0 h 154813"/>
                <a:gd name="T22" fmla="*/ 0 w 168275"/>
                <a:gd name="T23" fmla="*/ 0 h 154813"/>
                <a:gd name="T24" fmla="*/ 0 w 168275"/>
                <a:gd name="T25" fmla="*/ 0 h 154813"/>
                <a:gd name="T26" fmla="*/ 0 w 168275"/>
                <a:gd name="T27" fmla="*/ 0 h 154813"/>
                <a:gd name="T28" fmla="*/ 0 w 168275"/>
                <a:gd name="T29" fmla="*/ 0 h 154813"/>
                <a:gd name="T30" fmla="*/ 0 w 168275"/>
                <a:gd name="T31" fmla="*/ 0 h 154813"/>
                <a:gd name="T32" fmla="*/ 0 w 168275"/>
                <a:gd name="T33" fmla="*/ 0 h 154813"/>
                <a:gd name="T34" fmla="*/ 0 w 168275"/>
                <a:gd name="T35" fmla="*/ 0 h 154813"/>
                <a:gd name="T36" fmla="*/ 0 w 168275"/>
                <a:gd name="T37" fmla="*/ 0 h 154813"/>
                <a:gd name="T38" fmla="*/ 0 w 168275"/>
                <a:gd name="T39" fmla="*/ 0 h 154813"/>
                <a:gd name="T40" fmla="*/ 0 w 168275"/>
                <a:gd name="T41" fmla="*/ 0 h 154813"/>
                <a:gd name="T42" fmla="*/ 0 w 168275"/>
                <a:gd name="T43" fmla="*/ 0 h 154813"/>
                <a:gd name="T44" fmla="*/ 0 w 168275"/>
                <a:gd name="T45" fmla="*/ 0 h 154813"/>
                <a:gd name="T46" fmla="*/ 0 w 168275"/>
                <a:gd name="T47" fmla="*/ 0 h 154813"/>
                <a:gd name="T48" fmla="*/ 0 w 168275"/>
                <a:gd name="T49" fmla="*/ 0 h 154813"/>
                <a:gd name="T50" fmla="*/ 0 w 168275"/>
                <a:gd name="T51" fmla="*/ 0 h 154813"/>
                <a:gd name="T52" fmla="*/ 0 w 168275"/>
                <a:gd name="T53" fmla="*/ 0 h 154813"/>
                <a:gd name="T54" fmla="*/ 0 w 168275"/>
                <a:gd name="T55" fmla="*/ 0 h 154813"/>
                <a:gd name="T56" fmla="*/ 0 w 168275"/>
                <a:gd name="T57" fmla="*/ 0 h 154813"/>
                <a:gd name="T58" fmla="*/ 0 w 168275"/>
                <a:gd name="T59" fmla="*/ 0 h 154813"/>
                <a:gd name="T60" fmla="*/ 0 w 168275"/>
                <a:gd name="T61" fmla="*/ 0 h 154813"/>
                <a:gd name="T62" fmla="*/ 0 w 168275"/>
                <a:gd name="T63" fmla="*/ 0 h 154813"/>
                <a:gd name="T64" fmla="*/ 0 w 168275"/>
                <a:gd name="T65" fmla="*/ 0 h 154813"/>
                <a:gd name="T66" fmla="*/ 0 w 168275"/>
                <a:gd name="T67" fmla="*/ 0 h 154813"/>
                <a:gd name="T68" fmla="*/ 0 w 168275"/>
                <a:gd name="T69" fmla="*/ 0 h 154813"/>
                <a:gd name="T70" fmla="*/ 0 w 168275"/>
                <a:gd name="T71" fmla="*/ 0 h 154813"/>
                <a:gd name="T72" fmla="*/ 0 w 168275"/>
                <a:gd name="T73" fmla="*/ 0 h 154813"/>
                <a:gd name="T74" fmla="*/ 0 w 168275"/>
                <a:gd name="T75" fmla="*/ 0 h 15481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8275" h="154813">
                  <a:moveTo>
                    <a:pt x="0" y="77342"/>
                  </a:moveTo>
                  <a:lnTo>
                    <a:pt x="1357" y="91294"/>
                  </a:lnTo>
                  <a:lnTo>
                    <a:pt x="5261" y="104398"/>
                  </a:lnTo>
                  <a:lnTo>
                    <a:pt x="11476" y="116464"/>
                  </a:lnTo>
                  <a:lnTo>
                    <a:pt x="19766" y="127272"/>
                  </a:lnTo>
                  <a:lnTo>
                    <a:pt x="29895" y="136604"/>
                  </a:lnTo>
                  <a:lnTo>
                    <a:pt x="41626" y="144243"/>
                  </a:lnTo>
                  <a:lnTo>
                    <a:pt x="54723" y="149969"/>
                  </a:lnTo>
                  <a:lnTo>
                    <a:pt x="68951" y="153565"/>
                  </a:lnTo>
                  <a:lnTo>
                    <a:pt x="84074" y="154812"/>
                  </a:lnTo>
                  <a:lnTo>
                    <a:pt x="84217" y="154812"/>
                  </a:lnTo>
                  <a:lnTo>
                    <a:pt x="99324" y="153544"/>
                  </a:lnTo>
                  <a:lnTo>
                    <a:pt x="113544" y="149933"/>
                  </a:lnTo>
                  <a:lnTo>
                    <a:pt x="126639" y="144197"/>
                  </a:lnTo>
                  <a:lnTo>
                    <a:pt x="138371" y="136553"/>
                  </a:lnTo>
                  <a:lnTo>
                    <a:pt x="148503" y="127219"/>
                  </a:lnTo>
                  <a:lnTo>
                    <a:pt x="156796" y="116414"/>
                  </a:lnTo>
                  <a:lnTo>
                    <a:pt x="163015" y="104354"/>
                  </a:lnTo>
                  <a:lnTo>
                    <a:pt x="166920" y="91257"/>
                  </a:lnTo>
                  <a:lnTo>
                    <a:pt x="168275" y="77342"/>
                  </a:lnTo>
                  <a:lnTo>
                    <a:pt x="166911" y="63421"/>
                  </a:lnTo>
                  <a:lnTo>
                    <a:pt x="162994" y="50348"/>
                  </a:lnTo>
                  <a:lnTo>
                    <a:pt x="156762" y="38306"/>
                  </a:lnTo>
                  <a:lnTo>
                    <a:pt x="148452" y="27515"/>
                  </a:lnTo>
                  <a:lnTo>
                    <a:pt x="138302" y="18194"/>
                  </a:lnTo>
                  <a:lnTo>
                    <a:pt x="126552" y="10563"/>
                  </a:lnTo>
                  <a:lnTo>
                    <a:pt x="113438" y="4841"/>
                  </a:lnTo>
                  <a:lnTo>
                    <a:pt x="99199" y="1246"/>
                  </a:lnTo>
                  <a:lnTo>
                    <a:pt x="84074" y="0"/>
                  </a:lnTo>
                  <a:lnTo>
                    <a:pt x="69012" y="1236"/>
                  </a:lnTo>
                  <a:lnTo>
                    <a:pt x="54769" y="4826"/>
                  </a:lnTo>
                  <a:lnTo>
                    <a:pt x="41658" y="10547"/>
                  </a:lnTo>
                  <a:lnTo>
                    <a:pt x="29915" y="18181"/>
                  </a:lnTo>
                  <a:lnTo>
                    <a:pt x="19776" y="27507"/>
                  </a:lnTo>
                  <a:lnTo>
                    <a:pt x="11479" y="38307"/>
                  </a:lnTo>
                  <a:lnTo>
                    <a:pt x="5259" y="50359"/>
                  </a:lnTo>
                  <a:lnTo>
                    <a:pt x="1354" y="63444"/>
                  </a:lnTo>
                  <a:lnTo>
                    <a:pt x="0" y="773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31" name="object 140"/>
            <p:cNvSpPr>
              <a:spLocks/>
            </p:cNvSpPr>
            <p:nvPr/>
          </p:nvSpPr>
          <p:spPr bwMode="auto">
            <a:xfrm>
              <a:off x="3978" y="2281"/>
              <a:ext cx="217" cy="201"/>
            </a:xfrm>
            <a:custGeom>
              <a:avLst/>
              <a:gdLst>
                <a:gd name="T0" fmla="*/ 0 w 168275"/>
                <a:gd name="T1" fmla="*/ 0 h 154813"/>
                <a:gd name="T2" fmla="*/ 0 w 168275"/>
                <a:gd name="T3" fmla="*/ 0 h 154813"/>
                <a:gd name="T4" fmla="*/ 0 w 168275"/>
                <a:gd name="T5" fmla="*/ 0 h 154813"/>
                <a:gd name="T6" fmla="*/ 0 w 168275"/>
                <a:gd name="T7" fmla="*/ 0 h 154813"/>
                <a:gd name="T8" fmla="*/ 0 w 168275"/>
                <a:gd name="T9" fmla="*/ 0 h 154813"/>
                <a:gd name="T10" fmla="*/ 0 w 168275"/>
                <a:gd name="T11" fmla="*/ 0 h 154813"/>
                <a:gd name="T12" fmla="*/ 0 w 168275"/>
                <a:gd name="T13" fmla="*/ 0 h 154813"/>
                <a:gd name="T14" fmla="*/ 0 w 168275"/>
                <a:gd name="T15" fmla="*/ 0 h 154813"/>
                <a:gd name="T16" fmla="*/ 0 w 168275"/>
                <a:gd name="T17" fmla="*/ 0 h 154813"/>
                <a:gd name="T18" fmla="*/ 0 w 168275"/>
                <a:gd name="T19" fmla="*/ 0 h 154813"/>
                <a:gd name="T20" fmla="*/ 0 w 168275"/>
                <a:gd name="T21" fmla="*/ 0 h 154813"/>
                <a:gd name="T22" fmla="*/ 0 w 168275"/>
                <a:gd name="T23" fmla="*/ 0 h 154813"/>
                <a:gd name="T24" fmla="*/ 0 w 168275"/>
                <a:gd name="T25" fmla="*/ 0 h 154813"/>
                <a:gd name="T26" fmla="*/ 0 w 168275"/>
                <a:gd name="T27" fmla="*/ 0 h 154813"/>
                <a:gd name="T28" fmla="*/ 0 w 168275"/>
                <a:gd name="T29" fmla="*/ 0 h 154813"/>
                <a:gd name="T30" fmla="*/ 0 w 168275"/>
                <a:gd name="T31" fmla="*/ 0 h 154813"/>
                <a:gd name="T32" fmla="*/ 0 w 168275"/>
                <a:gd name="T33" fmla="*/ 0 h 154813"/>
                <a:gd name="T34" fmla="*/ 0 w 168275"/>
                <a:gd name="T35" fmla="*/ 0 h 154813"/>
                <a:gd name="T36" fmla="*/ 0 w 168275"/>
                <a:gd name="T37" fmla="*/ 0 h 154813"/>
                <a:gd name="T38" fmla="*/ 0 w 168275"/>
                <a:gd name="T39" fmla="*/ 0 h 154813"/>
                <a:gd name="T40" fmla="*/ 0 w 168275"/>
                <a:gd name="T41" fmla="*/ 0 h 154813"/>
                <a:gd name="T42" fmla="*/ 0 w 168275"/>
                <a:gd name="T43" fmla="*/ 0 h 154813"/>
                <a:gd name="T44" fmla="*/ 0 w 168275"/>
                <a:gd name="T45" fmla="*/ 0 h 154813"/>
                <a:gd name="T46" fmla="*/ 0 w 168275"/>
                <a:gd name="T47" fmla="*/ 0 h 154813"/>
                <a:gd name="T48" fmla="*/ 0 w 168275"/>
                <a:gd name="T49" fmla="*/ 0 h 154813"/>
                <a:gd name="T50" fmla="*/ 0 w 168275"/>
                <a:gd name="T51" fmla="*/ 0 h 154813"/>
                <a:gd name="T52" fmla="*/ 0 w 168275"/>
                <a:gd name="T53" fmla="*/ 0 h 154813"/>
                <a:gd name="T54" fmla="*/ 0 w 168275"/>
                <a:gd name="T55" fmla="*/ 0 h 154813"/>
                <a:gd name="T56" fmla="*/ 0 w 168275"/>
                <a:gd name="T57" fmla="*/ 0 h 154813"/>
                <a:gd name="T58" fmla="*/ 0 w 168275"/>
                <a:gd name="T59" fmla="*/ 0 h 154813"/>
                <a:gd name="T60" fmla="*/ 0 w 168275"/>
                <a:gd name="T61" fmla="*/ 0 h 154813"/>
                <a:gd name="T62" fmla="*/ 0 w 168275"/>
                <a:gd name="T63" fmla="*/ 0 h 154813"/>
                <a:gd name="T64" fmla="*/ 0 w 168275"/>
                <a:gd name="T65" fmla="*/ 0 h 154813"/>
                <a:gd name="T66" fmla="*/ 0 w 168275"/>
                <a:gd name="T67" fmla="*/ 0 h 154813"/>
                <a:gd name="T68" fmla="*/ 0 w 168275"/>
                <a:gd name="T69" fmla="*/ 0 h 154813"/>
                <a:gd name="T70" fmla="*/ 0 w 168275"/>
                <a:gd name="T71" fmla="*/ 0 h 154813"/>
                <a:gd name="T72" fmla="*/ 0 w 168275"/>
                <a:gd name="T73" fmla="*/ 0 h 154813"/>
                <a:gd name="T74" fmla="*/ 0 w 168275"/>
                <a:gd name="T75" fmla="*/ 0 h 15481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8275" h="154813">
                  <a:moveTo>
                    <a:pt x="0" y="77342"/>
                  </a:moveTo>
                  <a:lnTo>
                    <a:pt x="1354" y="63444"/>
                  </a:lnTo>
                  <a:lnTo>
                    <a:pt x="5259" y="50359"/>
                  </a:lnTo>
                  <a:lnTo>
                    <a:pt x="11479" y="38307"/>
                  </a:lnTo>
                  <a:lnTo>
                    <a:pt x="19776" y="27507"/>
                  </a:lnTo>
                  <a:lnTo>
                    <a:pt x="29915" y="18181"/>
                  </a:lnTo>
                  <a:lnTo>
                    <a:pt x="41658" y="10547"/>
                  </a:lnTo>
                  <a:lnTo>
                    <a:pt x="54769" y="4826"/>
                  </a:lnTo>
                  <a:lnTo>
                    <a:pt x="69012" y="1236"/>
                  </a:lnTo>
                  <a:lnTo>
                    <a:pt x="84074" y="0"/>
                  </a:lnTo>
                  <a:lnTo>
                    <a:pt x="99199" y="1246"/>
                  </a:lnTo>
                  <a:lnTo>
                    <a:pt x="113438" y="4841"/>
                  </a:lnTo>
                  <a:lnTo>
                    <a:pt x="126552" y="10563"/>
                  </a:lnTo>
                  <a:lnTo>
                    <a:pt x="138302" y="18194"/>
                  </a:lnTo>
                  <a:lnTo>
                    <a:pt x="148452" y="27515"/>
                  </a:lnTo>
                  <a:lnTo>
                    <a:pt x="156762" y="38306"/>
                  </a:lnTo>
                  <a:lnTo>
                    <a:pt x="162994" y="50348"/>
                  </a:lnTo>
                  <a:lnTo>
                    <a:pt x="166911" y="63421"/>
                  </a:lnTo>
                  <a:lnTo>
                    <a:pt x="168275" y="77342"/>
                  </a:lnTo>
                  <a:lnTo>
                    <a:pt x="166920" y="91257"/>
                  </a:lnTo>
                  <a:lnTo>
                    <a:pt x="163015" y="104354"/>
                  </a:lnTo>
                  <a:lnTo>
                    <a:pt x="156796" y="116414"/>
                  </a:lnTo>
                  <a:lnTo>
                    <a:pt x="148503" y="127219"/>
                  </a:lnTo>
                  <a:lnTo>
                    <a:pt x="138371" y="136553"/>
                  </a:lnTo>
                  <a:lnTo>
                    <a:pt x="126639" y="144197"/>
                  </a:lnTo>
                  <a:lnTo>
                    <a:pt x="113544" y="149933"/>
                  </a:lnTo>
                  <a:lnTo>
                    <a:pt x="99324" y="153544"/>
                  </a:lnTo>
                  <a:lnTo>
                    <a:pt x="84217" y="154812"/>
                  </a:lnTo>
                  <a:lnTo>
                    <a:pt x="84074" y="154812"/>
                  </a:lnTo>
                  <a:lnTo>
                    <a:pt x="68951" y="153565"/>
                  </a:lnTo>
                  <a:lnTo>
                    <a:pt x="54723" y="149969"/>
                  </a:lnTo>
                  <a:lnTo>
                    <a:pt x="41626" y="144243"/>
                  </a:lnTo>
                  <a:lnTo>
                    <a:pt x="29895" y="136604"/>
                  </a:lnTo>
                  <a:lnTo>
                    <a:pt x="19766" y="127272"/>
                  </a:lnTo>
                  <a:lnTo>
                    <a:pt x="11476" y="116464"/>
                  </a:lnTo>
                  <a:lnTo>
                    <a:pt x="5261" y="104398"/>
                  </a:lnTo>
                  <a:lnTo>
                    <a:pt x="1357" y="91294"/>
                  </a:lnTo>
                  <a:lnTo>
                    <a:pt x="0" y="77342"/>
                  </a:lnTo>
                  <a:close/>
                </a:path>
              </a:pathLst>
            </a:custGeom>
            <a:noFill/>
            <a:ln w="476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32" name="object 52"/>
            <p:cNvSpPr>
              <a:spLocks/>
            </p:cNvSpPr>
            <p:nvPr/>
          </p:nvSpPr>
          <p:spPr bwMode="auto">
            <a:xfrm>
              <a:off x="3309" y="692"/>
              <a:ext cx="348" cy="220"/>
            </a:xfrm>
            <a:custGeom>
              <a:avLst/>
              <a:gdLst>
                <a:gd name="T0" fmla="*/ 0 w 271998"/>
                <a:gd name="T1" fmla="*/ 0 h 168042"/>
                <a:gd name="T2" fmla="*/ 0 w 271998"/>
                <a:gd name="T3" fmla="*/ 0 h 168042"/>
                <a:gd name="T4" fmla="*/ 0 w 271998"/>
                <a:gd name="T5" fmla="*/ 0 h 168042"/>
                <a:gd name="T6" fmla="*/ 0 w 271998"/>
                <a:gd name="T7" fmla="*/ 0 h 168042"/>
                <a:gd name="T8" fmla="*/ 0 w 271998"/>
                <a:gd name="T9" fmla="*/ 0 h 168042"/>
                <a:gd name="T10" fmla="*/ 0 w 271998"/>
                <a:gd name="T11" fmla="*/ 0 h 168042"/>
                <a:gd name="T12" fmla="*/ 0 w 271998"/>
                <a:gd name="T13" fmla="*/ 0 h 168042"/>
                <a:gd name="T14" fmla="*/ 0 w 271998"/>
                <a:gd name="T15" fmla="*/ 0 h 168042"/>
                <a:gd name="T16" fmla="*/ 0 w 271998"/>
                <a:gd name="T17" fmla="*/ 0 h 168042"/>
                <a:gd name="T18" fmla="*/ 0 w 271998"/>
                <a:gd name="T19" fmla="*/ 0 h 168042"/>
                <a:gd name="T20" fmla="*/ 0 w 271998"/>
                <a:gd name="T21" fmla="*/ 0 h 168042"/>
                <a:gd name="T22" fmla="*/ 0 w 271998"/>
                <a:gd name="T23" fmla="*/ 0 h 168042"/>
                <a:gd name="T24" fmla="*/ 0 w 271998"/>
                <a:gd name="T25" fmla="*/ 0 h 168042"/>
                <a:gd name="T26" fmla="*/ 0 w 271998"/>
                <a:gd name="T27" fmla="*/ 0 h 168042"/>
                <a:gd name="T28" fmla="*/ 0 w 271998"/>
                <a:gd name="T29" fmla="*/ 0 h 168042"/>
                <a:gd name="T30" fmla="*/ 0 w 271998"/>
                <a:gd name="T31" fmla="*/ 0 h 168042"/>
                <a:gd name="T32" fmla="*/ 0 w 271998"/>
                <a:gd name="T33" fmla="*/ 0 h 168042"/>
                <a:gd name="T34" fmla="*/ 0 w 271998"/>
                <a:gd name="T35" fmla="*/ 0 h 168042"/>
                <a:gd name="T36" fmla="*/ 0 w 271998"/>
                <a:gd name="T37" fmla="*/ 0 h 168042"/>
                <a:gd name="T38" fmla="*/ 0 w 271998"/>
                <a:gd name="T39" fmla="*/ 0 h 168042"/>
                <a:gd name="T40" fmla="*/ 0 w 271998"/>
                <a:gd name="T41" fmla="*/ 0 h 168042"/>
                <a:gd name="T42" fmla="*/ 0 w 271998"/>
                <a:gd name="T43" fmla="*/ 0 h 168042"/>
                <a:gd name="T44" fmla="*/ 0 w 271998"/>
                <a:gd name="T45" fmla="*/ 0 h 1680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71998" h="168042">
                  <a:moveTo>
                    <a:pt x="241823" y="697"/>
                  </a:moveTo>
                  <a:lnTo>
                    <a:pt x="229684" y="0"/>
                  </a:lnTo>
                  <a:lnTo>
                    <a:pt x="217424" y="3196"/>
                  </a:lnTo>
                  <a:lnTo>
                    <a:pt x="0" y="97430"/>
                  </a:lnTo>
                  <a:lnTo>
                    <a:pt x="12272" y="94220"/>
                  </a:lnTo>
                  <a:lnTo>
                    <a:pt x="24411" y="94897"/>
                  </a:lnTo>
                  <a:lnTo>
                    <a:pt x="35574" y="99133"/>
                  </a:lnTo>
                  <a:lnTo>
                    <a:pt x="44908" y="106604"/>
                  </a:lnTo>
                  <a:lnTo>
                    <a:pt x="51562" y="116988"/>
                  </a:lnTo>
                  <a:lnTo>
                    <a:pt x="54584" y="129075"/>
                  </a:lnTo>
                  <a:lnTo>
                    <a:pt x="53623" y="140990"/>
                  </a:lnTo>
                  <a:lnTo>
                    <a:pt x="49077" y="152014"/>
                  </a:lnTo>
                  <a:lnTo>
                    <a:pt x="41289" y="161310"/>
                  </a:lnTo>
                  <a:lnTo>
                    <a:pt x="30607" y="168042"/>
                  </a:lnTo>
                  <a:lnTo>
                    <a:pt x="248031" y="73808"/>
                  </a:lnTo>
                  <a:lnTo>
                    <a:pt x="258807" y="66994"/>
                  </a:lnTo>
                  <a:lnTo>
                    <a:pt x="266563" y="57676"/>
                  </a:lnTo>
                  <a:lnTo>
                    <a:pt x="271075" y="46640"/>
                  </a:lnTo>
                  <a:lnTo>
                    <a:pt x="271998" y="34720"/>
                  </a:lnTo>
                  <a:lnTo>
                    <a:pt x="268986" y="22754"/>
                  </a:lnTo>
                  <a:lnTo>
                    <a:pt x="262324" y="12410"/>
                  </a:lnTo>
                  <a:lnTo>
                    <a:pt x="252987" y="4948"/>
                  </a:lnTo>
                  <a:lnTo>
                    <a:pt x="241823" y="697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33" name="object 53"/>
            <p:cNvSpPr>
              <a:spLocks/>
            </p:cNvSpPr>
            <p:nvPr/>
          </p:nvSpPr>
          <p:spPr bwMode="auto">
            <a:xfrm>
              <a:off x="3279" y="816"/>
              <a:ext cx="99" cy="99"/>
            </a:xfrm>
            <a:custGeom>
              <a:avLst/>
              <a:gdLst>
                <a:gd name="T0" fmla="*/ 0 w 78418"/>
                <a:gd name="T1" fmla="*/ 0 h 76969"/>
                <a:gd name="T2" fmla="*/ 0 w 78418"/>
                <a:gd name="T3" fmla="*/ 0 h 76969"/>
                <a:gd name="T4" fmla="*/ 0 w 78418"/>
                <a:gd name="T5" fmla="*/ 0 h 76969"/>
                <a:gd name="T6" fmla="*/ 0 w 78418"/>
                <a:gd name="T7" fmla="*/ 0 h 76969"/>
                <a:gd name="T8" fmla="*/ 0 w 78418"/>
                <a:gd name="T9" fmla="*/ 0 h 76969"/>
                <a:gd name="T10" fmla="*/ 0 w 78418"/>
                <a:gd name="T11" fmla="*/ 0 h 76969"/>
                <a:gd name="T12" fmla="*/ 0 w 78418"/>
                <a:gd name="T13" fmla="*/ 0 h 76969"/>
                <a:gd name="T14" fmla="*/ 0 w 78418"/>
                <a:gd name="T15" fmla="*/ 0 h 76969"/>
                <a:gd name="T16" fmla="*/ 0 w 78418"/>
                <a:gd name="T17" fmla="*/ 0 h 76969"/>
                <a:gd name="T18" fmla="*/ 0 w 78418"/>
                <a:gd name="T19" fmla="*/ 0 h 76969"/>
                <a:gd name="T20" fmla="*/ 0 w 78418"/>
                <a:gd name="T21" fmla="*/ 0 h 76969"/>
                <a:gd name="T22" fmla="*/ 0 w 78418"/>
                <a:gd name="T23" fmla="*/ 0 h 76969"/>
                <a:gd name="T24" fmla="*/ 0 w 78418"/>
                <a:gd name="T25" fmla="*/ 0 h 76969"/>
                <a:gd name="T26" fmla="*/ 0 w 78418"/>
                <a:gd name="T27" fmla="*/ 0 h 76969"/>
                <a:gd name="T28" fmla="*/ 0 w 78418"/>
                <a:gd name="T29" fmla="*/ 0 h 76969"/>
                <a:gd name="T30" fmla="*/ 0 w 78418"/>
                <a:gd name="T31" fmla="*/ 0 h 76969"/>
                <a:gd name="T32" fmla="*/ 0 w 78418"/>
                <a:gd name="T33" fmla="*/ 0 h 76969"/>
                <a:gd name="T34" fmla="*/ 0 w 78418"/>
                <a:gd name="T35" fmla="*/ 0 h 76969"/>
                <a:gd name="T36" fmla="*/ 0 w 78418"/>
                <a:gd name="T37" fmla="*/ 0 h 76969"/>
                <a:gd name="T38" fmla="*/ 0 w 78418"/>
                <a:gd name="T39" fmla="*/ 0 h 76969"/>
                <a:gd name="T40" fmla="*/ 0 w 78418"/>
                <a:gd name="T41" fmla="*/ 0 h 7696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8418" h="76969">
                  <a:moveTo>
                    <a:pt x="54451" y="73820"/>
                  </a:moveTo>
                  <a:lnTo>
                    <a:pt x="65227" y="67006"/>
                  </a:lnTo>
                  <a:lnTo>
                    <a:pt x="72983" y="57689"/>
                  </a:lnTo>
                  <a:lnTo>
                    <a:pt x="77496" y="46652"/>
                  </a:lnTo>
                  <a:lnTo>
                    <a:pt x="78418" y="34732"/>
                  </a:lnTo>
                  <a:lnTo>
                    <a:pt x="75406" y="22766"/>
                  </a:lnTo>
                  <a:lnTo>
                    <a:pt x="68744" y="12373"/>
                  </a:lnTo>
                  <a:lnTo>
                    <a:pt x="59408" y="4905"/>
                  </a:lnTo>
                  <a:lnTo>
                    <a:pt x="48243" y="673"/>
                  </a:lnTo>
                  <a:lnTo>
                    <a:pt x="36104" y="0"/>
                  </a:lnTo>
                  <a:lnTo>
                    <a:pt x="23844" y="3208"/>
                  </a:lnTo>
                  <a:lnTo>
                    <a:pt x="13234" y="9929"/>
                  </a:lnTo>
                  <a:lnTo>
                    <a:pt x="5463" y="19244"/>
                  </a:lnTo>
                  <a:lnTo>
                    <a:pt x="933" y="30283"/>
                  </a:lnTo>
                  <a:lnTo>
                    <a:pt x="0" y="42196"/>
                  </a:lnTo>
                  <a:lnTo>
                    <a:pt x="3016" y="54135"/>
                  </a:lnTo>
                  <a:lnTo>
                    <a:pt x="9585" y="64428"/>
                  </a:lnTo>
                  <a:lnTo>
                    <a:pt x="18919" y="71954"/>
                  </a:lnTo>
                  <a:lnTo>
                    <a:pt x="30085" y="76241"/>
                  </a:lnTo>
                  <a:lnTo>
                    <a:pt x="42218" y="76969"/>
                  </a:lnTo>
                  <a:lnTo>
                    <a:pt x="54451" y="73820"/>
                  </a:lnTo>
                  <a:close/>
                </a:path>
              </a:pathLst>
            </a:custGeom>
            <a:solidFill>
              <a:srgbClr val="FF8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34" name="object 54"/>
            <p:cNvSpPr>
              <a:spLocks/>
            </p:cNvSpPr>
            <p:nvPr/>
          </p:nvSpPr>
          <p:spPr bwMode="auto">
            <a:xfrm>
              <a:off x="3337" y="874"/>
              <a:ext cx="348" cy="217"/>
            </a:xfrm>
            <a:custGeom>
              <a:avLst/>
              <a:gdLst>
                <a:gd name="T0" fmla="*/ 0 w 271873"/>
                <a:gd name="T1" fmla="*/ 0 h 168044"/>
                <a:gd name="T2" fmla="*/ 0 w 271873"/>
                <a:gd name="T3" fmla="*/ 0 h 168044"/>
                <a:gd name="T4" fmla="*/ 0 w 271873"/>
                <a:gd name="T5" fmla="*/ 0 h 168044"/>
                <a:gd name="T6" fmla="*/ 0 w 271873"/>
                <a:gd name="T7" fmla="*/ 0 h 168044"/>
                <a:gd name="T8" fmla="*/ 0 w 271873"/>
                <a:gd name="T9" fmla="*/ 0 h 168044"/>
                <a:gd name="T10" fmla="*/ 0 w 271873"/>
                <a:gd name="T11" fmla="*/ 0 h 168044"/>
                <a:gd name="T12" fmla="*/ 0 w 271873"/>
                <a:gd name="T13" fmla="*/ 0 h 168044"/>
                <a:gd name="T14" fmla="*/ 0 w 271873"/>
                <a:gd name="T15" fmla="*/ 0 h 168044"/>
                <a:gd name="T16" fmla="*/ 0 w 271873"/>
                <a:gd name="T17" fmla="*/ 0 h 168044"/>
                <a:gd name="T18" fmla="*/ 0 w 271873"/>
                <a:gd name="T19" fmla="*/ 0 h 168044"/>
                <a:gd name="T20" fmla="*/ 0 w 271873"/>
                <a:gd name="T21" fmla="*/ 0 h 168044"/>
                <a:gd name="T22" fmla="*/ 0 w 271873"/>
                <a:gd name="T23" fmla="*/ 0 h 168044"/>
                <a:gd name="T24" fmla="*/ 0 w 271873"/>
                <a:gd name="T25" fmla="*/ 0 h 168044"/>
                <a:gd name="T26" fmla="*/ 0 w 271873"/>
                <a:gd name="T27" fmla="*/ 0 h 168044"/>
                <a:gd name="T28" fmla="*/ 0 w 271873"/>
                <a:gd name="T29" fmla="*/ 0 h 168044"/>
                <a:gd name="T30" fmla="*/ 0 w 271873"/>
                <a:gd name="T31" fmla="*/ 0 h 168044"/>
                <a:gd name="T32" fmla="*/ 0 w 271873"/>
                <a:gd name="T33" fmla="*/ 0 h 168044"/>
                <a:gd name="T34" fmla="*/ 0 w 271873"/>
                <a:gd name="T35" fmla="*/ 0 h 168044"/>
                <a:gd name="T36" fmla="*/ 0 w 271873"/>
                <a:gd name="T37" fmla="*/ 0 h 168044"/>
                <a:gd name="T38" fmla="*/ 0 w 271873"/>
                <a:gd name="T39" fmla="*/ 0 h 168044"/>
                <a:gd name="T40" fmla="*/ 0 w 271873"/>
                <a:gd name="T41" fmla="*/ 0 h 168044"/>
                <a:gd name="T42" fmla="*/ 0 w 271873"/>
                <a:gd name="T43" fmla="*/ 0 h 168044"/>
                <a:gd name="T44" fmla="*/ 0 w 271873"/>
                <a:gd name="T45" fmla="*/ 0 h 1680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71873" h="168044">
                  <a:moveTo>
                    <a:pt x="248031" y="94234"/>
                  </a:moveTo>
                  <a:lnTo>
                    <a:pt x="30607" y="0"/>
                  </a:lnTo>
                  <a:lnTo>
                    <a:pt x="41251" y="6800"/>
                  </a:lnTo>
                  <a:lnTo>
                    <a:pt x="49015" y="16131"/>
                  </a:lnTo>
                  <a:lnTo>
                    <a:pt x="53552" y="27170"/>
                  </a:lnTo>
                  <a:lnTo>
                    <a:pt x="54514" y="39093"/>
                  </a:lnTo>
                  <a:lnTo>
                    <a:pt x="51562" y="51053"/>
                  </a:lnTo>
                  <a:lnTo>
                    <a:pt x="44847" y="61437"/>
                  </a:lnTo>
                  <a:lnTo>
                    <a:pt x="35482" y="68908"/>
                  </a:lnTo>
                  <a:lnTo>
                    <a:pt x="24319" y="73144"/>
                  </a:lnTo>
                  <a:lnTo>
                    <a:pt x="12211" y="73821"/>
                  </a:lnTo>
                  <a:lnTo>
                    <a:pt x="0" y="70612"/>
                  </a:lnTo>
                  <a:lnTo>
                    <a:pt x="217424" y="164845"/>
                  </a:lnTo>
                  <a:lnTo>
                    <a:pt x="229642" y="168044"/>
                  </a:lnTo>
                  <a:lnTo>
                    <a:pt x="241762" y="167336"/>
                  </a:lnTo>
                  <a:lnTo>
                    <a:pt x="252919" y="163065"/>
                  </a:lnTo>
                  <a:lnTo>
                    <a:pt x="262251" y="155573"/>
                  </a:lnTo>
                  <a:lnTo>
                    <a:pt x="268859" y="145287"/>
                  </a:lnTo>
                  <a:lnTo>
                    <a:pt x="271873" y="133307"/>
                  </a:lnTo>
                  <a:lnTo>
                    <a:pt x="270950" y="121374"/>
                  </a:lnTo>
                  <a:lnTo>
                    <a:pt x="266441" y="110328"/>
                  </a:lnTo>
                  <a:lnTo>
                    <a:pt x="258700" y="101008"/>
                  </a:lnTo>
                  <a:lnTo>
                    <a:pt x="248031" y="94234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35" name="object 55"/>
            <p:cNvSpPr>
              <a:spLocks/>
            </p:cNvSpPr>
            <p:nvPr/>
          </p:nvSpPr>
          <p:spPr bwMode="auto">
            <a:xfrm>
              <a:off x="3306" y="868"/>
              <a:ext cx="101" cy="102"/>
            </a:xfrm>
            <a:custGeom>
              <a:avLst/>
              <a:gdLst>
                <a:gd name="T0" fmla="*/ 0 w 78484"/>
                <a:gd name="T1" fmla="*/ 0 h 76967"/>
                <a:gd name="T2" fmla="*/ 0 w 78484"/>
                <a:gd name="T3" fmla="*/ 0 h 76967"/>
                <a:gd name="T4" fmla="*/ 0 w 78484"/>
                <a:gd name="T5" fmla="*/ 0 h 76967"/>
                <a:gd name="T6" fmla="*/ 0 w 78484"/>
                <a:gd name="T7" fmla="*/ 0 h 76967"/>
                <a:gd name="T8" fmla="*/ 0 w 78484"/>
                <a:gd name="T9" fmla="*/ 0 h 76967"/>
                <a:gd name="T10" fmla="*/ 0 w 78484"/>
                <a:gd name="T11" fmla="*/ 0 h 76967"/>
                <a:gd name="T12" fmla="*/ 0 w 78484"/>
                <a:gd name="T13" fmla="*/ 0 h 76967"/>
                <a:gd name="T14" fmla="*/ 0 w 78484"/>
                <a:gd name="T15" fmla="*/ 0 h 76967"/>
                <a:gd name="T16" fmla="*/ 0 w 78484"/>
                <a:gd name="T17" fmla="*/ 0 h 76967"/>
                <a:gd name="T18" fmla="*/ 0 w 78484"/>
                <a:gd name="T19" fmla="*/ 0 h 76967"/>
                <a:gd name="T20" fmla="*/ 0 w 78484"/>
                <a:gd name="T21" fmla="*/ 0 h 76967"/>
                <a:gd name="T22" fmla="*/ 0 w 78484"/>
                <a:gd name="T23" fmla="*/ 0 h 76967"/>
                <a:gd name="T24" fmla="*/ 0 w 78484"/>
                <a:gd name="T25" fmla="*/ 0 h 76967"/>
                <a:gd name="T26" fmla="*/ 0 w 78484"/>
                <a:gd name="T27" fmla="*/ 0 h 76967"/>
                <a:gd name="T28" fmla="*/ 0 w 78484"/>
                <a:gd name="T29" fmla="*/ 0 h 76967"/>
                <a:gd name="T30" fmla="*/ 0 w 78484"/>
                <a:gd name="T31" fmla="*/ 0 h 76967"/>
                <a:gd name="T32" fmla="*/ 0 w 78484"/>
                <a:gd name="T33" fmla="*/ 0 h 76967"/>
                <a:gd name="T34" fmla="*/ 0 w 78484"/>
                <a:gd name="T35" fmla="*/ 0 h 76967"/>
                <a:gd name="T36" fmla="*/ 0 w 78484"/>
                <a:gd name="T37" fmla="*/ 0 h 76967"/>
                <a:gd name="T38" fmla="*/ 0 w 78484"/>
                <a:gd name="T39" fmla="*/ 0 h 76967"/>
                <a:gd name="T40" fmla="*/ 0 w 78484"/>
                <a:gd name="T41" fmla="*/ 0 h 769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8484" h="76967">
                  <a:moveTo>
                    <a:pt x="54576" y="3147"/>
                  </a:moveTo>
                  <a:lnTo>
                    <a:pt x="42301" y="0"/>
                  </a:lnTo>
                  <a:lnTo>
                    <a:pt x="30148" y="718"/>
                  </a:lnTo>
                  <a:lnTo>
                    <a:pt x="18975" y="4984"/>
                  </a:lnTo>
                  <a:lnTo>
                    <a:pt x="9637" y="12480"/>
                  </a:lnTo>
                  <a:lnTo>
                    <a:pt x="3014" y="22832"/>
                  </a:lnTo>
                  <a:lnTo>
                    <a:pt x="0" y="34756"/>
                  </a:lnTo>
                  <a:lnTo>
                    <a:pt x="933" y="46656"/>
                  </a:lnTo>
                  <a:lnTo>
                    <a:pt x="5466" y="57686"/>
                  </a:lnTo>
                  <a:lnTo>
                    <a:pt x="13252" y="66999"/>
                  </a:lnTo>
                  <a:lnTo>
                    <a:pt x="23969" y="73759"/>
                  </a:lnTo>
                  <a:lnTo>
                    <a:pt x="36168" y="76967"/>
                  </a:lnTo>
                  <a:lnTo>
                    <a:pt x="48277" y="76294"/>
                  </a:lnTo>
                  <a:lnTo>
                    <a:pt x="59441" y="72062"/>
                  </a:lnTo>
                  <a:lnTo>
                    <a:pt x="68808" y="64594"/>
                  </a:lnTo>
                  <a:lnTo>
                    <a:pt x="75531" y="54201"/>
                  </a:lnTo>
                  <a:lnTo>
                    <a:pt x="78484" y="42218"/>
                  </a:lnTo>
                  <a:lnTo>
                    <a:pt x="77516" y="30296"/>
                  </a:lnTo>
                  <a:lnTo>
                    <a:pt x="72972" y="19260"/>
                  </a:lnTo>
                  <a:lnTo>
                    <a:pt x="65202" y="9932"/>
                  </a:lnTo>
                  <a:lnTo>
                    <a:pt x="54576" y="3147"/>
                  </a:lnTo>
                  <a:close/>
                </a:path>
              </a:pathLst>
            </a:custGeom>
            <a:solidFill>
              <a:srgbClr val="FF8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36" name="object 56"/>
            <p:cNvSpPr>
              <a:spLocks/>
            </p:cNvSpPr>
            <p:nvPr/>
          </p:nvSpPr>
          <p:spPr bwMode="auto">
            <a:xfrm>
              <a:off x="3346" y="411"/>
              <a:ext cx="348" cy="218"/>
            </a:xfrm>
            <a:custGeom>
              <a:avLst/>
              <a:gdLst>
                <a:gd name="T0" fmla="*/ 0 w 271998"/>
                <a:gd name="T1" fmla="*/ 0 h 167996"/>
                <a:gd name="T2" fmla="*/ 0 w 271998"/>
                <a:gd name="T3" fmla="*/ 0 h 167996"/>
                <a:gd name="T4" fmla="*/ 0 w 271998"/>
                <a:gd name="T5" fmla="*/ 0 h 167996"/>
                <a:gd name="T6" fmla="*/ 0 w 271998"/>
                <a:gd name="T7" fmla="*/ 0 h 167996"/>
                <a:gd name="T8" fmla="*/ 0 w 271998"/>
                <a:gd name="T9" fmla="*/ 0 h 167996"/>
                <a:gd name="T10" fmla="*/ 0 w 271998"/>
                <a:gd name="T11" fmla="*/ 0 h 167996"/>
                <a:gd name="T12" fmla="*/ 0 w 271998"/>
                <a:gd name="T13" fmla="*/ 0 h 167996"/>
                <a:gd name="T14" fmla="*/ 0 w 271998"/>
                <a:gd name="T15" fmla="*/ 0 h 167996"/>
                <a:gd name="T16" fmla="*/ 0 w 271998"/>
                <a:gd name="T17" fmla="*/ 0 h 167996"/>
                <a:gd name="T18" fmla="*/ 0 w 271998"/>
                <a:gd name="T19" fmla="*/ 0 h 167996"/>
                <a:gd name="T20" fmla="*/ 0 w 271998"/>
                <a:gd name="T21" fmla="*/ 0 h 167996"/>
                <a:gd name="T22" fmla="*/ 0 w 271998"/>
                <a:gd name="T23" fmla="*/ 0 h 167996"/>
                <a:gd name="T24" fmla="*/ 0 w 271998"/>
                <a:gd name="T25" fmla="*/ 0 h 167996"/>
                <a:gd name="T26" fmla="*/ 0 w 271998"/>
                <a:gd name="T27" fmla="*/ 0 h 167996"/>
                <a:gd name="T28" fmla="*/ 0 w 271998"/>
                <a:gd name="T29" fmla="*/ 0 h 167996"/>
                <a:gd name="T30" fmla="*/ 0 w 271998"/>
                <a:gd name="T31" fmla="*/ 0 h 167996"/>
                <a:gd name="T32" fmla="*/ 0 w 271998"/>
                <a:gd name="T33" fmla="*/ 0 h 167996"/>
                <a:gd name="T34" fmla="*/ 0 w 271998"/>
                <a:gd name="T35" fmla="*/ 0 h 167996"/>
                <a:gd name="T36" fmla="*/ 0 w 271998"/>
                <a:gd name="T37" fmla="*/ 0 h 167996"/>
                <a:gd name="T38" fmla="*/ 0 w 271998"/>
                <a:gd name="T39" fmla="*/ 0 h 167996"/>
                <a:gd name="T40" fmla="*/ 0 w 271998"/>
                <a:gd name="T41" fmla="*/ 0 h 167996"/>
                <a:gd name="T42" fmla="*/ 0 w 271998"/>
                <a:gd name="T43" fmla="*/ 0 h 167996"/>
                <a:gd name="T44" fmla="*/ 0 w 271998"/>
                <a:gd name="T45" fmla="*/ 0 h 16799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71998" h="167996">
                  <a:moveTo>
                    <a:pt x="248031" y="94234"/>
                  </a:moveTo>
                  <a:lnTo>
                    <a:pt x="30607" y="0"/>
                  </a:lnTo>
                  <a:lnTo>
                    <a:pt x="41289" y="6731"/>
                  </a:lnTo>
                  <a:lnTo>
                    <a:pt x="49077" y="16027"/>
                  </a:lnTo>
                  <a:lnTo>
                    <a:pt x="53623" y="27051"/>
                  </a:lnTo>
                  <a:lnTo>
                    <a:pt x="54584" y="38966"/>
                  </a:lnTo>
                  <a:lnTo>
                    <a:pt x="51562" y="51053"/>
                  </a:lnTo>
                  <a:lnTo>
                    <a:pt x="44908" y="61388"/>
                  </a:lnTo>
                  <a:lnTo>
                    <a:pt x="35574" y="68853"/>
                  </a:lnTo>
                  <a:lnTo>
                    <a:pt x="24411" y="73107"/>
                  </a:lnTo>
                  <a:lnTo>
                    <a:pt x="12272" y="73809"/>
                  </a:lnTo>
                  <a:lnTo>
                    <a:pt x="0" y="70612"/>
                  </a:lnTo>
                  <a:lnTo>
                    <a:pt x="217424" y="164846"/>
                  </a:lnTo>
                  <a:lnTo>
                    <a:pt x="229713" y="167996"/>
                  </a:lnTo>
                  <a:lnTo>
                    <a:pt x="241878" y="167277"/>
                  </a:lnTo>
                  <a:lnTo>
                    <a:pt x="253060" y="163015"/>
                  </a:lnTo>
                  <a:lnTo>
                    <a:pt x="262400" y="155536"/>
                  </a:lnTo>
                  <a:lnTo>
                    <a:pt x="268986" y="145287"/>
                  </a:lnTo>
                  <a:lnTo>
                    <a:pt x="271998" y="133321"/>
                  </a:lnTo>
                  <a:lnTo>
                    <a:pt x="271075" y="121401"/>
                  </a:lnTo>
                  <a:lnTo>
                    <a:pt x="266563" y="110365"/>
                  </a:lnTo>
                  <a:lnTo>
                    <a:pt x="258807" y="101047"/>
                  </a:lnTo>
                  <a:lnTo>
                    <a:pt x="248031" y="94234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37" name="object 57"/>
            <p:cNvSpPr>
              <a:spLocks/>
            </p:cNvSpPr>
            <p:nvPr/>
          </p:nvSpPr>
          <p:spPr bwMode="auto">
            <a:xfrm>
              <a:off x="3315" y="406"/>
              <a:ext cx="99" cy="99"/>
            </a:xfrm>
            <a:custGeom>
              <a:avLst/>
              <a:gdLst>
                <a:gd name="T0" fmla="*/ 0 w 78417"/>
                <a:gd name="T1" fmla="*/ 0 h 76960"/>
                <a:gd name="T2" fmla="*/ 0 w 78417"/>
                <a:gd name="T3" fmla="*/ 0 h 76960"/>
                <a:gd name="T4" fmla="*/ 0 w 78417"/>
                <a:gd name="T5" fmla="*/ 0 h 76960"/>
                <a:gd name="T6" fmla="*/ 0 w 78417"/>
                <a:gd name="T7" fmla="*/ 0 h 76960"/>
                <a:gd name="T8" fmla="*/ 0 w 78417"/>
                <a:gd name="T9" fmla="*/ 0 h 76960"/>
                <a:gd name="T10" fmla="*/ 0 w 78417"/>
                <a:gd name="T11" fmla="*/ 0 h 76960"/>
                <a:gd name="T12" fmla="*/ 0 w 78417"/>
                <a:gd name="T13" fmla="*/ 0 h 76960"/>
                <a:gd name="T14" fmla="*/ 0 w 78417"/>
                <a:gd name="T15" fmla="*/ 0 h 76960"/>
                <a:gd name="T16" fmla="*/ 0 w 78417"/>
                <a:gd name="T17" fmla="*/ 0 h 76960"/>
                <a:gd name="T18" fmla="*/ 0 w 78417"/>
                <a:gd name="T19" fmla="*/ 0 h 76960"/>
                <a:gd name="T20" fmla="*/ 0 w 78417"/>
                <a:gd name="T21" fmla="*/ 0 h 76960"/>
                <a:gd name="T22" fmla="*/ 0 w 78417"/>
                <a:gd name="T23" fmla="*/ 0 h 76960"/>
                <a:gd name="T24" fmla="*/ 0 w 78417"/>
                <a:gd name="T25" fmla="*/ 0 h 76960"/>
                <a:gd name="T26" fmla="*/ 0 w 78417"/>
                <a:gd name="T27" fmla="*/ 0 h 76960"/>
                <a:gd name="T28" fmla="*/ 0 w 78417"/>
                <a:gd name="T29" fmla="*/ 0 h 76960"/>
                <a:gd name="T30" fmla="*/ 0 w 78417"/>
                <a:gd name="T31" fmla="*/ 0 h 76960"/>
                <a:gd name="T32" fmla="*/ 0 w 78417"/>
                <a:gd name="T33" fmla="*/ 0 h 76960"/>
                <a:gd name="T34" fmla="*/ 0 w 78417"/>
                <a:gd name="T35" fmla="*/ 0 h 76960"/>
                <a:gd name="T36" fmla="*/ 0 w 78417"/>
                <a:gd name="T37" fmla="*/ 0 h 76960"/>
                <a:gd name="T38" fmla="*/ 0 w 78417"/>
                <a:gd name="T39" fmla="*/ 0 h 76960"/>
                <a:gd name="T40" fmla="*/ 0 w 78417"/>
                <a:gd name="T41" fmla="*/ 0 h 769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8417" h="76960">
                  <a:moveTo>
                    <a:pt x="54449" y="3151"/>
                  </a:moveTo>
                  <a:lnTo>
                    <a:pt x="42202" y="0"/>
                  </a:lnTo>
                  <a:lnTo>
                    <a:pt x="30056" y="728"/>
                  </a:lnTo>
                  <a:lnTo>
                    <a:pt x="18881" y="5011"/>
                  </a:lnTo>
                  <a:lnTo>
                    <a:pt x="9546" y="12520"/>
                  </a:lnTo>
                  <a:lnTo>
                    <a:pt x="3014" y="22709"/>
                  </a:lnTo>
                  <a:lnTo>
                    <a:pt x="0" y="34690"/>
                  </a:lnTo>
                  <a:lnTo>
                    <a:pt x="923" y="46623"/>
                  </a:lnTo>
                  <a:lnTo>
                    <a:pt x="5431" y="57669"/>
                  </a:lnTo>
                  <a:lnTo>
                    <a:pt x="13172" y="66989"/>
                  </a:lnTo>
                  <a:lnTo>
                    <a:pt x="23842" y="73763"/>
                  </a:lnTo>
                  <a:lnTo>
                    <a:pt x="36103" y="76960"/>
                  </a:lnTo>
                  <a:lnTo>
                    <a:pt x="48242" y="76262"/>
                  </a:lnTo>
                  <a:lnTo>
                    <a:pt x="59406" y="72011"/>
                  </a:lnTo>
                  <a:lnTo>
                    <a:pt x="68743" y="64549"/>
                  </a:lnTo>
                  <a:lnTo>
                    <a:pt x="75404" y="54205"/>
                  </a:lnTo>
                  <a:lnTo>
                    <a:pt x="78417" y="42239"/>
                  </a:lnTo>
                  <a:lnTo>
                    <a:pt x="77494" y="30319"/>
                  </a:lnTo>
                  <a:lnTo>
                    <a:pt x="72982" y="19283"/>
                  </a:lnTo>
                  <a:lnTo>
                    <a:pt x="65225" y="9965"/>
                  </a:lnTo>
                  <a:lnTo>
                    <a:pt x="54449" y="3151"/>
                  </a:lnTo>
                  <a:close/>
                </a:path>
              </a:pathLst>
            </a:custGeom>
            <a:solidFill>
              <a:srgbClr val="FF8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38" name="object 58"/>
            <p:cNvSpPr>
              <a:spLocks/>
            </p:cNvSpPr>
            <p:nvPr/>
          </p:nvSpPr>
          <p:spPr bwMode="auto">
            <a:xfrm>
              <a:off x="3315" y="238"/>
              <a:ext cx="348" cy="217"/>
            </a:xfrm>
            <a:custGeom>
              <a:avLst/>
              <a:gdLst>
                <a:gd name="T0" fmla="*/ 0 w 271952"/>
                <a:gd name="T1" fmla="*/ 0 h 167996"/>
                <a:gd name="T2" fmla="*/ 0 w 271952"/>
                <a:gd name="T3" fmla="*/ 0 h 167996"/>
                <a:gd name="T4" fmla="*/ 0 w 271952"/>
                <a:gd name="T5" fmla="*/ 0 h 167996"/>
                <a:gd name="T6" fmla="*/ 0 w 271952"/>
                <a:gd name="T7" fmla="*/ 0 h 167996"/>
                <a:gd name="T8" fmla="*/ 0 w 271952"/>
                <a:gd name="T9" fmla="*/ 0 h 167996"/>
                <a:gd name="T10" fmla="*/ 0 w 271952"/>
                <a:gd name="T11" fmla="*/ 0 h 167996"/>
                <a:gd name="T12" fmla="*/ 0 w 271952"/>
                <a:gd name="T13" fmla="*/ 0 h 167996"/>
                <a:gd name="T14" fmla="*/ 0 w 271952"/>
                <a:gd name="T15" fmla="*/ 0 h 167996"/>
                <a:gd name="T16" fmla="*/ 0 w 271952"/>
                <a:gd name="T17" fmla="*/ 0 h 167996"/>
                <a:gd name="T18" fmla="*/ 0 w 271952"/>
                <a:gd name="T19" fmla="*/ 0 h 167996"/>
                <a:gd name="T20" fmla="*/ 0 w 271952"/>
                <a:gd name="T21" fmla="*/ 0 h 167996"/>
                <a:gd name="T22" fmla="*/ 0 w 271952"/>
                <a:gd name="T23" fmla="*/ 0 h 167996"/>
                <a:gd name="T24" fmla="*/ 0 w 271952"/>
                <a:gd name="T25" fmla="*/ 0 h 167996"/>
                <a:gd name="T26" fmla="*/ 0 w 271952"/>
                <a:gd name="T27" fmla="*/ 0 h 167996"/>
                <a:gd name="T28" fmla="*/ 0 w 271952"/>
                <a:gd name="T29" fmla="*/ 0 h 167996"/>
                <a:gd name="T30" fmla="*/ 0 w 271952"/>
                <a:gd name="T31" fmla="*/ 0 h 167996"/>
                <a:gd name="T32" fmla="*/ 0 w 271952"/>
                <a:gd name="T33" fmla="*/ 0 h 167996"/>
                <a:gd name="T34" fmla="*/ 0 w 271952"/>
                <a:gd name="T35" fmla="*/ 0 h 167996"/>
                <a:gd name="T36" fmla="*/ 0 w 271952"/>
                <a:gd name="T37" fmla="*/ 0 h 167996"/>
                <a:gd name="T38" fmla="*/ 0 w 271952"/>
                <a:gd name="T39" fmla="*/ 0 h 167996"/>
                <a:gd name="T40" fmla="*/ 0 w 271952"/>
                <a:gd name="T41" fmla="*/ 0 h 167996"/>
                <a:gd name="T42" fmla="*/ 0 w 271952"/>
                <a:gd name="T43" fmla="*/ 0 h 167996"/>
                <a:gd name="T44" fmla="*/ 0 w 271952"/>
                <a:gd name="T45" fmla="*/ 0 h 16799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71952" h="167996">
                  <a:moveTo>
                    <a:pt x="241841" y="718"/>
                  </a:moveTo>
                  <a:lnTo>
                    <a:pt x="229701" y="0"/>
                  </a:lnTo>
                  <a:lnTo>
                    <a:pt x="217424" y="3150"/>
                  </a:lnTo>
                  <a:lnTo>
                    <a:pt x="0" y="97384"/>
                  </a:lnTo>
                  <a:lnTo>
                    <a:pt x="12260" y="94186"/>
                  </a:lnTo>
                  <a:lnTo>
                    <a:pt x="24374" y="94888"/>
                  </a:lnTo>
                  <a:lnTo>
                    <a:pt x="35519" y="99142"/>
                  </a:lnTo>
                  <a:lnTo>
                    <a:pt x="44860" y="106607"/>
                  </a:lnTo>
                  <a:lnTo>
                    <a:pt x="51562" y="116942"/>
                  </a:lnTo>
                  <a:lnTo>
                    <a:pt x="54584" y="129029"/>
                  </a:lnTo>
                  <a:lnTo>
                    <a:pt x="53623" y="140944"/>
                  </a:lnTo>
                  <a:lnTo>
                    <a:pt x="49077" y="151968"/>
                  </a:lnTo>
                  <a:lnTo>
                    <a:pt x="41289" y="161264"/>
                  </a:lnTo>
                  <a:lnTo>
                    <a:pt x="30607" y="167996"/>
                  </a:lnTo>
                  <a:lnTo>
                    <a:pt x="248031" y="73762"/>
                  </a:lnTo>
                  <a:lnTo>
                    <a:pt x="258706" y="67026"/>
                  </a:lnTo>
                  <a:lnTo>
                    <a:pt x="266482" y="57704"/>
                  </a:lnTo>
                  <a:lnTo>
                    <a:pt x="271007" y="46649"/>
                  </a:lnTo>
                  <a:lnTo>
                    <a:pt x="271952" y="34703"/>
                  </a:lnTo>
                  <a:lnTo>
                    <a:pt x="268986" y="22708"/>
                  </a:lnTo>
                  <a:lnTo>
                    <a:pt x="262352" y="12459"/>
                  </a:lnTo>
                  <a:lnTo>
                    <a:pt x="253005" y="4980"/>
                  </a:lnTo>
                  <a:lnTo>
                    <a:pt x="241841" y="718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39" name="object 59"/>
            <p:cNvSpPr>
              <a:spLocks/>
            </p:cNvSpPr>
            <p:nvPr/>
          </p:nvSpPr>
          <p:spPr bwMode="auto">
            <a:xfrm>
              <a:off x="3285" y="359"/>
              <a:ext cx="99" cy="102"/>
            </a:xfrm>
            <a:custGeom>
              <a:avLst/>
              <a:gdLst>
                <a:gd name="T0" fmla="*/ 0 w 78483"/>
                <a:gd name="T1" fmla="*/ 0 h 76958"/>
                <a:gd name="T2" fmla="*/ 0 w 78483"/>
                <a:gd name="T3" fmla="*/ 0 h 76958"/>
                <a:gd name="T4" fmla="*/ 0 w 78483"/>
                <a:gd name="T5" fmla="*/ 0 h 76958"/>
                <a:gd name="T6" fmla="*/ 0 w 78483"/>
                <a:gd name="T7" fmla="*/ 0 h 76958"/>
                <a:gd name="T8" fmla="*/ 0 w 78483"/>
                <a:gd name="T9" fmla="*/ 0 h 76958"/>
                <a:gd name="T10" fmla="*/ 0 w 78483"/>
                <a:gd name="T11" fmla="*/ 0 h 76958"/>
                <a:gd name="T12" fmla="*/ 0 w 78483"/>
                <a:gd name="T13" fmla="*/ 0 h 76958"/>
                <a:gd name="T14" fmla="*/ 0 w 78483"/>
                <a:gd name="T15" fmla="*/ 0 h 76958"/>
                <a:gd name="T16" fmla="*/ 0 w 78483"/>
                <a:gd name="T17" fmla="*/ 0 h 76958"/>
                <a:gd name="T18" fmla="*/ 0 w 78483"/>
                <a:gd name="T19" fmla="*/ 0 h 76958"/>
                <a:gd name="T20" fmla="*/ 0 w 78483"/>
                <a:gd name="T21" fmla="*/ 0 h 76958"/>
                <a:gd name="T22" fmla="*/ 0 w 78483"/>
                <a:gd name="T23" fmla="*/ 0 h 76958"/>
                <a:gd name="T24" fmla="*/ 0 w 78483"/>
                <a:gd name="T25" fmla="*/ 0 h 76958"/>
                <a:gd name="T26" fmla="*/ 0 w 78483"/>
                <a:gd name="T27" fmla="*/ 0 h 76958"/>
                <a:gd name="T28" fmla="*/ 0 w 78483"/>
                <a:gd name="T29" fmla="*/ 0 h 76958"/>
                <a:gd name="T30" fmla="*/ 0 w 78483"/>
                <a:gd name="T31" fmla="*/ 0 h 76958"/>
                <a:gd name="T32" fmla="*/ 0 w 78483"/>
                <a:gd name="T33" fmla="*/ 0 h 76958"/>
                <a:gd name="T34" fmla="*/ 0 w 78483"/>
                <a:gd name="T35" fmla="*/ 0 h 76958"/>
                <a:gd name="T36" fmla="*/ 0 w 78483"/>
                <a:gd name="T37" fmla="*/ 0 h 76958"/>
                <a:gd name="T38" fmla="*/ 0 w 78483"/>
                <a:gd name="T39" fmla="*/ 0 h 76958"/>
                <a:gd name="T40" fmla="*/ 0 w 78483"/>
                <a:gd name="T41" fmla="*/ 0 h 769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8483" h="76958">
                  <a:moveTo>
                    <a:pt x="54515" y="73808"/>
                  </a:moveTo>
                  <a:lnTo>
                    <a:pt x="65291" y="66994"/>
                  </a:lnTo>
                  <a:lnTo>
                    <a:pt x="73048" y="57676"/>
                  </a:lnTo>
                  <a:lnTo>
                    <a:pt x="77560" y="46640"/>
                  </a:lnTo>
                  <a:lnTo>
                    <a:pt x="78483" y="34720"/>
                  </a:lnTo>
                  <a:lnTo>
                    <a:pt x="75470" y="22754"/>
                  </a:lnTo>
                  <a:lnTo>
                    <a:pt x="68760" y="12410"/>
                  </a:lnTo>
                  <a:lnTo>
                    <a:pt x="59417" y="4948"/>
                  </a:lnTo>
                  <a:lnTo>
                    <a:pt x="48271" y="697"/>
                  </a:lnTo>
                  <a:lnTo>
                    <a:pt x="36157" y="0"/>
                  </a:lnTo>
                  <a:lnTo>
                    <a:pt x="23908" y="3196"/>
                  </a:lnTo>
                  <a:lnTo>
                    <a:pt x="13282" y="9932"/>
                  </a:lnTo>
                  <a:lnTo>
                    <a:pt x="5512" y="19253"/>
                  </a:lnTo>
                  <a:lnTo>
                    <a:pt x="968" y="30308"/>
                  </a:lnTo>
                  <a:lnTo>
                    <a:pt x="0" y="42254"/>
                  </a:lnTo>
                  <a:lnTo>
                    <a:pt x="2953" y="54250"/>
                  </a:lnTo>
                  <a:lnTo>
                    <a:pt x="9599" y="64498"/>
                  </a:lnTo>
                  <a:lnTo>
                    <a:pt x="18970" y="71978"/>
                  </a:lnTo>
                  <a:lnTo>
                    <a:pt x="30152" y="76239"/>
                  </a:lnTo>
                  <a:lnTo>
                    <a:pt x="42287" y="76958"/>
                  </a:lnTo>
                  <a:lnTo>
                    <a:pt x="54515" y="73808"/>
                  </a:lnTo>
                  <a:close/>
                </a:path>
              </a:pathLst>
            </a:custGeom>
            <a:solidFill>
              <a:srgbClr val="FF8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40" name="object 60"/>
            <p:cNvSpPr>
              <a:spLocks/>
            </p:cNvSpPr>
            <p:nvPr/>
          </p:nvSpPr>
          <p:spPr bwMode="auto">
            <a:xfrm>
              <a:off x="2991" y="359"/>
              <a:ext cx="431" cy="319"/>
            </a:xfrm>
            <a:custGeom>
              <a:avLst/>
              <a:gdLst>
                <a:gd name="T0" fmla="*/ 0 w 336869"/>
                <a:gd name="T1" fmla="*/ 0 h 246440"/>
                <a:gd name="T2" fmla="*/ 0 w 336869"/>
                <a:gd name="T3" fmla="*/ 0 h 246440"/>
                <a:gd name="T4" fmla="*/ 0 w 336869"/>
                <a:gd name="T5" fmla="*/ 0 h 246440"/>
                <a:gd name="T6" fmla="*/ 0 w 336869"/>
                <a:gd name="T7" fmla="*/ 0 h 246440"/>
                <a:gd name="T8" fmla="*/ 0 w 336869"/>
                <a:gd name="T9" fmla="*/ 0 h 246440"/>
                <a:gd name="T10" fmla="*/ 0 w 336869"/>
                <a:gd name="T11" fmla="*/ 0 h 246440"/>
                <a:gd name="T12" fmla="*/ 0 w 336869"/>
                <a:gd name="T13" fmla="*/ 0 h 246440"/>
                <a:gd name="T14" fmla="*/ 0 w 336869"/>
                <a:gd name="T15" fmla="*/ 0 h 246440"/>
                <a:gd name="T16" fmla="*/ 0 w 336869"/>
                <a:gd name="T17" fmla="*/ 0 h 246440"/>
                <a:gd name="T18" fmla="*/ 0 w 336869"/>
                <a:gd name="T19" fmla="*/ 0 h 246440"/>
                <a:gd name="T20" fmla="*/ 0 w 336869"/>
                <a:gd name="T21" fmla="*/ 0 h 246440"/>
                <a:gd name="T22" fmla="*/ 0 w 336869"/>
                <a:gd name="T23" fmla="*/ 0 h 246440"/>
                <a:gd name="T24" fmla="*/ 0 w 336869"/>
                <a:gd name="T25" fmla="*/ 0 h 246440"/>
                <a:gd name="T26" fmla="*/ 0 w 336869"/>
                <a:gd name="T27" fmla="*/ 0 h 246440"/>
                <a:gd name="T28" fmla="*/ 0 w 336869"/>
                <a:gd name="T29" fmla="*/ 0 h 246440"/>
                <a:gd name="T30" fmla="*/ 0 w 336869"/>
                <a:gd name="T31" fmla="*/ 0 h 246440"/>
                <a:gd name="T32" fmla="*/ 0 w 336869"/>
                <a:gd name="T33" fmla="*/ 0 h 246440"/>
                <a:gd name="T34" fmla="*/ 0 w 336869"/>
                <a:gd name="T35" fmla="*/ 0 h 246440"/>
                <a:gd name="T36" fmla="*/ 0 w 336869"/>
                <a:gd name="T37" fmla="*/ 0 h 246440"/>
                <a:gd name="T38" fmla="*/ 0 w 336869"/>
                <a:gd name="T39" fmla="*/ 0 h 246440"/>
                <a:gd name="T40" fmla="*/ 0 w 336869"/>
                <a:gd name="T41" fmla="*/ 0 h 246440"/>
                <a:gd name="T42" fmla="*/ 0 w 336869"/>
                <a:gd name="T43" fmla="*/ 0 h 246440"/>
                <a:gd name="T44" fmla="*/ 0 w 336869"/>
                <a:gd name="T45" fmla="*/ 0 h 246440"/>
                <a:gd name="T46" fmla="*/ 0 w 336869"/>
                <a:gd name="T47" fmla="*/ 0 h 246440"/>
                <a:gd name="T48" fmla="*/ 0 w 336869"/>
                <a:gd name="T49" fmla="*/ 0 h 246440"/>
                <a:gd name="T50" fmla="*/ 0 w 336869"/>
                <a:gd name="T51" fmla="*/ 0 h 246440"/>
                <a:gd name="T52" fmla="*/ 0 w 336869"/>
                <a:gd name="T53" fmla="*/ 0 h 246440"/>
                <a:gd name="T54" fmla="*/ 0 w 336869"/>
                <a:gd name="T55" fmla="*/ 0 h 246440"/>
                <a:gd name="T56" fmla="*/ 0 w 336869"/>
                <a:gd name="T57" fmla="*/ 0 h 246440"/>
                <a:gd name="T58" fmla="*/ 0 w 336869"/>
                <a:gd name="T59" fmla="*/ 0 h 246440"/>
                <a:gd name="T60" fmla="*/ 0 w 336869"/>
                <a:gd name="T61" fmla="*/ 0 h 246440"/>
                <a:gd name="T62" fmla="*/ 0 w 336869"/>
                <a:gd name="T63" fmla="*/ 0 h 246440"/>
                <a:gd name="T64" fmla="*/ 0 w 336869"/>
                <a:gd name="T65" fmla="*/ 0 h 246440"/>
                <a:gd name="T66" fmla="*/ 0 w 336869"/>
                <a:gd name="T67" fmla="*/ 0 h 2464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36869" h="246440">
                  <a:moveTo>
                    <a:pt x="256539" y="3108"/>
                  </a:moveTo>
                  <a:lnTo>
                    <a:pt x="0" y="126171"/>
                  </a:lnTo>
                  <a:lnTo>
                    <a:pt x="4563" y="124375"/>
                  </a:lnTo>
                  <a:lnTo>
                    <a:pt x="14743" y="122772"/>
                  </a:lnTo>
                  <a:lnTo>
                    <a:pt x="25308" y="124004"/>
                  </a:lnTo>
                  <a:lnTo>
                    <a:pt x="35907" y="127874"/>
                  </a:lnTo>
                  <a:lnTo>
                    <a:pt x="46190" y="134186"/>
                  </a:lnTo>
                  <a:lnTo>
                    <a:pt x="55804" y="142742"/>
                  </a:lnTo>
                  <a:lnTo>
                    <a:pt x="64401" y="153344"/>
                  </a:lnTo>
                  <a:lnTo>
                    <a:pt x="71627" y="165795"/>
                  </a:lnTo>
                  <a:lnTo>
                    <a:pt x="73470" y="169902"/>
                  </a:lnTo>
                  <a:lnTo>
                    <a:pt x="78031" y="183675"/>
                  </a:lnTo>
                  <a:lnTo>
                    <a:pt x="80198" y="197211"/>
                  </a:lnTo>
                  <a:lnTo>
                    <a:pt x="80044" y="210083"/>
                  </a:lnTo>
                  <a:lnTo>
                    <a:pt x="77640" y="221867"/>
                  </a:lnTo>
                  <a:lnTo>
                    <a:pt x="73059" y="232138"/>
                  </a:lnTo>
                  <a:lnTo>
                    <a:pt x="66374" y="240471"/>
                  </a:lnTo>
                  <a:lnTo>
                    <a:pt x="57658" y="246440"/>
                  </a:lnTo>
                  <a:lnTo>
                    <a:pt x="314198" y="123377"/>
                  </a:lnTo>
                  <a:lnTo>
                    <a:pt x="325133" y="115085"/>
                  </a:lnTo>
                  <a:lnTo>
                    <a:pt x="331195" y="106101"/>
                  </a:lnTo>
                  <a:lnTo>
                    <a:pt x="335131" y="95320"/>
                  </a:lnTo>
                  <a:lnTo>
                    <a:pt x="336869" y="83168"/>
                  </a:lnTo>
                  <a:lnTo>
                    <a:pt x="336336" y="70069"/>
                  </a:lnTo>
                  <a:lnTo>
                    <a:pt x="333460" y="56448"/>
                  </a:lnTo>
                  <a:lnTo>
                    <a:pt x="328167" y="42732"/>
                  </a:lnTo>
                  <a:lnTo>
                    <a:pt x="324976" y="36625"/>
                  </a:lnTo>
                  <a:lnTo>
                    <a:pt x="317087" y="24994"/>
                  </a:lnTo>
                  <a:lnTo>
                    <a:pt x="307975" y="15323"/>
                  </a:lnTo>
                  <a:lnTo>
                    <a:pt x="297997" y="7806"/>
                  </a:lnTo>
                  <a:lnTo>
                    <a:pt x="287507" y="2635"/>
                  </a:lnTo>
                  <a:lnTo>
                    <a:pt x="276864" y="0"/>
                  </a:lnTo>
                  <a:lnTo>
                    <a:pt x="266423" y="93"/>
                  </a:lnTo>
                  <a:lnTo>
                    <a:pt x="256539" y="3108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41" name="object 61"/>
            <p:cNvSpPr>
              <a:spLocks/>
            </p:cNvSpPr>
            <p:nvPr/>
          </p:nvSpPr>
          <p:spPr bwMode="auto">
            <a:xfrm>
              <a:off x="2961" y="518"/>
              <a:ext cx="131" cy="166"/>
            </a:xfrm>
            <a:custGeom>
              <a:avLst/>
              <a:gdLst>
                <a:gd name="T0" fmla="*/ 0 w 102976"/>
                <a:gd name="T1" fmla="*/ 0 h 126462"/>
                <a:gd name="T2" fmla="*/ 0 w 102976"/>
                <a:gd name="T3" fmla="*/ 0 h 126462"/>
                <a:gd name="T4" fmla="*/ 0 w 102976"/>
                <a:gd name="T5" fmla="*/ 0 h 126462"/>
                <a:gd name="T6" fmla="*/ 0 w 102976"/>
                <a:gd name="T7" fmla="*/ 0 h 126462"/>
                <a:gd name="T8" fmla="*/ 0 w 102976"/>
                <a:gd name="T9" fmla="*/ 0 h 126462"/>
                <a:gd name="T10" fmla="*/ 0 w 102976"/>
                <a:gd name="T11" fmla="*/ 0 h 126462"/>
                <a:gd name="T12" fmla="*/ 0 w 102976"/>
                <a:gd name="T13" fmla="*/ 0 h 126462"/>
                <a:gd name="T14" fmla="*/ 0 w 102976"/>
                <a:gd name="T15" fmla="*/ 0 h 126462"/>
                <a:gd name="T16" fmla="*/ 0 w 102976"/>
                <a:gd name="T17" fmla="*/ 0 h 126462"/>
                <a:gd name="T18" fmla="*/ 0 w 102976"/>
                <a:gd name="T19" fmla="*/ 0 h 126462"/>
                <a:gd name="T20" fmla="*/ 0 w 102976"/>
                <a:gd name="T21" fmla="*/ 0 h 126462"/>
                <a:gd name="T22" fmla="*/ 0 w 102976"/>
                <a:gd name="T23" fmla="*/ 0 h 126462"/>
                <a:gd name="T24" fmla="*/ 0 w 102976"/>
                <a:gd name="T25" fmla="*/ 0 h 126462"/>
                <a:gd name="T26" fmla="*/ 0 w 102976"/>
                <a:gd name="T27" fmla="*/ 0 h 126462"/>
                <a:gd name="T28" fmla="*/ 0 w 102976"/>
                <a:gd name="T29" fmla="*/ 0 h 126462"/>
                <a:gd name="T30" fmla="*/ 0 w 102976"/>
                <a:gd name="T31" fmla="*/ 0 h 126462"/>
                <a:gd name="T32" fmla="*/ 0 w 102976"/>
                <a:gd name="T33" fmla="*/ 0 h 126462"/>
                <a:gd name="T34" fmla="*/ 0 w 102976"/>
                <a:gd name="T35" fmla="*/ 0 h 126462"/>
                <a:gd name="T36" fmla="*/ 0 w 102976"/>
                <a:gd name="T37" fmla="*/ 0 h 126462"/>
                <a:gd name="T38" fmla="*/ 0 w 102976"/>
                <a:gd name="T39" fmla="*/ 0 h 126462"/>
                <a:gd name="T40" fmla="*/ 0 w 102976"/>
                <a:gd name="T41" fmla="*/ 0 h 126462"/>
                <a:gd name="T42" fmla="*/ 0 w 102976"/>
                <a:gd name="T43" fmla="*/ 0 h 126462"/>
                <a:gd name="T44" fmla="*/ 0 w 102976"/>
                <a:gd name="T45" fmla="*/ 0 h 126462"/>
                <a:gd name="T46" fmla="*/ 0 w 102976"/>
                <a:gd name="T47" fmla="*/ 0 h 126462"/>
                <a:gd name="T48" fmla="*/ 0 w 102976"/>
                <a:gd name="T49" fmla="*/ 0 h 126462"/>
                <a:gd name="T50" fmla="*/ 0 w 102976"/>
                <a:gd name="T51" fmla="*/ 0 h 126462"/>
                <a:gd name="T52" fmla="*/ 0 w 102976"/>
                <a:gd name="T53" fmla="*/ 0 h 126462"/>
                <a:gd name="T54" fmla="*/ 0 w 102976"/>
                <a:gd name="T55" fmla="*/ 0 h 126462"/>
                <a:gd name="T56" fmla="*/ 0 w 102976"/>
                <a:gd name="T57" fmla="*/ 0 h 126462"/>
                <a:gd name="T58" fmla="*/ 0 w 102976"/>
                <a:gd name="T59" fmla="*/ 0 h 126462"/>
                <a:gd name="T60" fmla="*/ 0 w 102976"/>
                <a:gd name="T61" fmla="*/ 0 h 126462"/>
                <a:gd name="T62" fmla="*/ 0 w 102976"/>
                <a:gd name="T63" fmla="*/ 0 h 1264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2976" h="126462">
                  <a:moveTo>
                    <a:pt x="80304" y="123357"/>
                  </a:moveTo>
                  <a:lnTo>
                    <a:pt x="83124" y="121842"/>
                  </a:lnTo>
                  <a:lnTo>
                    <a:pt x="91240" y="115121"/>
                  </a:lnTo>
                  <a:lnTo>
                    <a:pt x="97302" y="106163"/>
                  </a:lnTo>
                  <a:lnTo>
                    <a:pt x="101238" y="95395"/>
                  </a:lnTo>
                  <a:lnTo>
                    <a:pt x="102976" y="83240"/>
                  </a:lnTo>
                  <a:lnTo>
                    <a:pt x="102443" y="70124"/>
                  </a:lnTo>
                  <a:lnTo>
                    <a:pt x="99567" y="56473"/>
                  </a:lnTo>
                  <a:lnTo>
                    <a:pt x="94274" y="42712"/>
                  </a:lnTo>
                  <a:lnTo>
                    <a:pt x="91062" y="36626"/>
                  </a:lnTo>
                  <a:lnTo>
                    <a:pt x="83146" y="25022"/>
                  </a:lnTo>
                  <a:lnTo>
                    <a:pt x="74026" y="15360"/>
                  </a:lnTo>
                  <a:lnTo>
                    <a:pt x="64053" y="7837"/>
                  </a:lnTo>
                  <a:lnTo>
                    <a:pt x="53578" y="2651"/>
                  </a:lnTo>
                  <a:lnTo>
                    <a:pt x="42951" y="0"/>
                  </a:lnTo>
                  <a:lnTo>
                    <a:pt x="32524" y="79"/>
                  </a:lnTo>
                  <a:lnTo>
                    <a:pt x="22646" y="3088"/>
                  </a:lnTo>
                  <a:lnTo>
                    <a:pt x="11683" y="11411"/>
                  </a:lnTo>
                  <a:lnTo>
                    <a:pt x="5636" y="20397"/>
                  </a:lnTo>
                  <a:lnTo>
                    <a:pt x="1717" y="31175"/>
                  </a:lnTo>
                  <a:lnTo>
                    <a:pt x="0" y="43322"/>
                  </a:lnTo>
                  <a:lnTo>
                    <a:pt x="559" y="56414"/>
                  </a:lnTo>
                  <a:lnTo>
                    <a:pt x="3469" y="70025"/>
                  </a:lnTo>
                  <a:lnTo>
                    <a:pt x="8803" y="83733"/>
                  </a:lnTo>
                  <a:lnTo>
                    <a:pt x="11943" y="89750"/>
                  </a:lnTo>
                  <a:lnTo>
                    <a:pt x="19819" y="101406"/>
                  </a:lnTo>
                  <a:lnTo>
                    <a:pt x="28915" y="111097"/>
                  </a:lnTo>
                  <a:lnTo>
                    <a:pt x="38876" y="118632"/>
                  </a:lnTo>
                  <a:lnTo>
                    <a:pt x="49349" y="123818"/>
                  </a:lnTo>
                  <a:lnTo>
                    <a:pt x="59981" y="126462"/>
                  </a:lnTo>
                  <a:lnTo>
                    <a:pt x="70417" y="126372"/>
                  </a:lnTo>
                  <a:lnTo>
                    <a:pt x="80304" y="123357"/>
                  </a:lnTo>
                  <a:close/>
                </a:path>
              </a:pathLst>
            </a:custGeom>
            <a:solidFill>
              <a:srgbClr val="FF8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42" name="object 62"/>
            <p:cNvSpPr>
              <a:spLocks/>
            </p:cNvSpPr>
            <p:nvPr/>
          </p:nvSpPr>
          <p:spPr bwMode="auto">
            <a:xfrm>
              <a:off x="2991" y="642"/>
              <a:ext cx="431" cy="320"/>
            </a:xfrm>
            <a:custGeom>
              <a:avLst/>
              <a:gdLst>
                <a:gd name="T0" fmla="*/ 0 w 336869"/>
                <a:gd name="T1" fmla="*/ 0 h 246440"/>
                <a:gd name="T2" fmla="*/ 0 w 336869"/>
                <a:gd name="T3" fmla="*/ 0 h 246440"/>
                <a:gd name="T4" fmla="*/ 0 w 336869"/>
                <a:gd name="T5" fmla="*/ 0 h 246440"/>
                <a:gd name="T6" fmla="*/ 0 w 336869"/>
                <a:gd name="T7" fmla="*/ 0 h 246440"/>
                <a:gd name="T8" fmla="*/ 0 w 336869"/>
                <a:gd name="T9" fmla="*/ 0 h 246440"/>
                <a:gd name="T10" fmla="*/ 0 w 336869"/>
                <a:gd name="T11" fmla="*/ 0 h 246440"/>
                <a:gd name="T12" fmla="*/ 0 w 336869"/>
                <a:gd name="T13" fmla="*/ 0 h 246440"/>
                <a:gd name="T14" fmla="*/ 0 w 336869"/>
                <a:gd name="T15" fmla="*/ 0 h 246440"/>
                <a:gd name="T16" fmla="*/ 0 w 336869"/>
                <a:gd name="T17" fmla="*/ 0 h 246440"/>
                <a:gd name="T18" fmla="*/ 0 w 336869"/>
                <a:gd name="T19" fmla="*/ 0 h 246440"/>
                <a:gd name="T20" fmla="*/ 0 w 336869"/>
                <a:gd name="T21" fmla="*/ 0 h 246440"/>
                <a:gd name="T22" fmla="*/ 0 w 336869"/>
                <a:gd name="T23" fmla="*/ 0 h 246440"/>
                <a:gd name="T24" fmla="*/ 0 w 336869"/>
                <a:gd name="T25" fmla="*/ 0 h 246440"/>
                <a:gd name="T26" fmla="*/ 0 w 336869"/>
                <a:gd name="T27" fmla="*/ 0 h 246440"/>
                <a:gd name="T28" fmla="*/ 0 w 336869"/>
                <a:gd name="T29" fmla="*/ 0 h 246440"/>
                <a:gd name="T30" fmla="*/ 0 w 336869"/>
                <a:gd name="T31" fmla="*/ 0 h 246440"/>
                <a:gd name="T32" fmla="*/ 0 w 336869"/>
                <a:gd name="T33" fmla="*/ 0 h 246440"/>
                <a:gd name="T34" fmla="*/ 0 w 336869"/>
                <a:gd name="T35" fmla="*/ 0 h 246440"/>
                <a:gd name="T36" fmla="*/ 0 w 336869"/>
                <a:gd name="T37" fmla="*/ 0 h 246440"/>
                <a:gd name="T38" fmla="*/ 0 w 336869"/>
                <a:gd name="T39" fmla="*/ 0 h 246440"/>
                <a:gd name="T40" fmla="*/ 0 w 336869"/>
                <a:gd name="T41" fmla="*/ 0 h 246440"/>
                <a:gd name="T42" fmla="*/ 0 w 336869"/>
                <a:gd name="T43" fmla="*/ 0 h 246440"/>
                <a:gd name="T44" fmla="*/ 0 w 336869"/>
                <a:gd name="T45" fmla="*/ 0 h 246440"/>
                <a:gd name="T46" fmla="*/ 0 w 336869"/>
                <a:gd name="T47" fmla="*/ 0 h 246440"/>
                <a:gd name="T48" fmla="*/ 0 w 336869"/>
                <a:gd name="T49" fmla="*/ 0 h 246440"/>
                <a:gd name="T50" fmla="*/ 0 w 336869"/>
                <a:gd name="T51" fmla="*/ 0 h 246440"/>
                <a:gd name="T52" fmla="*/ 0 w 336869"/>
                <a:gd name="T53" fmla="*/ 0 h 246440"/>
                <a:gd name="T54" fmla="*/ 0 w 336869"/>
                <a:gd name="T55" fmla="*/ 0 h 246440"/>
                <a:gd name="T56" fmla="*/ 0 w 336869"/>
                <a:gd name="T57" fmla="*/ 0 h 246440"/>
                <a:gd name="T58" fmla="*/ 0 w 336869"/>
                <a:gd name="T59" fmla="*/ 0 h 246440"/>
                <a:gd name="T60" fmla="*/ 0 w 336869"/>
                <a:gd name="T61" fmla="*/ 0 h 246440"/>
                <a:gd name="T62" fmla="*/ 0 w 336869"/>
                <a:gd name="T63" fmla="*/ 0 h 246440"/>
                <a:gd name="T64" fmla="*/ 0 w 336869"/>
                <a:gd name="T65" fmla="*/ 0 h 246440"/>
                <a:gd name="T66" fmla="*/ 0 w 336869"/>
                <a:gd name="T67" fmla="*/ 0 h 246440"/>
                <a:gd name="T68" fmla="*/ 0 w 336869"/>
                <a:gd name="T69" fmla="*/ 0 h 2464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36869" h="246440">
                  <a:moveTo>
                    <a:pt x="314198" y="123190"/>
                  </a:moveTo>
                  <a:lnTo>
                    <a:pt x="57658" y="0"/>
                  </a:lnTo>
                  <a:lnTo>
                    <a:pt x="66374" y="5975"/>
                  </a:lnTo>
                  <a:lnTo>
                    <a:pt x="73059" y="14322"/>
                  </a:lnTo>
                  <a:lnTo>
                    <a:pt x="77640" y="24610"/>
                  </a:lnTo>
                  <a:lnTo>
                    <a:pt x="80044" y="36408"/>
                  </a:lnTo>
                  <a:lnTo>
                    <a:pt x="80198" y="49285"/>
                  </a:lnTo>
                  <a:lnTo>
                    <a:pt x="78031" y="62809"/>
                  </a:lnTo>
                  <a:lnTo>
                    <a:pt x="73470" y="76551"/>
                  </a:lnTo>
                  <a:lnTo>
                    <a:pt x="71627" y="80645"/>
                  </a:lnTo>
                  <a:lnTo>
                    <a:pt x="64401" y="93134"/>
                  </a:lnTo>
                  <a:lnTo>
                    <a:pt x="55804" y="103752"/>
                  </a:lnTo>
                  <a:lnTo>
                    <a:pt x="46190" y="112308"/>
                  </a:lnTo>
                  <a:lnTo>
                    <a:pt x="35907" y="118609"/>
                  </a:lnTo>
                  <a:lnTo>
                    <a:pt x="25308" y="122463"/>
                  </a:lnTo>
                  <a:lnTo>
                    <a:pt x="14743" y="123679"/>
                  </a:lnTo>
                  <a:lnTo>
                    <a:pt x="4563" y="122065"/>
                  </a:lnTo>
                  <a:lnTo>
                    <a:pt x="0" y="120269"/>
                  </a:lnTo>
                  <a:lnTo>
                    <a:pt x="256539" y="243332"/>
                  </a:lnTo>
                  <a:lnTo>
                    <a:pt x="266432" y="246347"/>
                  </a:lnTo>
                  <a:lnTo>
                    <a:pt x="276883" y="246440"/>
                  </a:lnTo>
                  <a:lnTo>
                    <a:pt x="287535" y="243802"/>
                  </a:lnTo>
                  <a:lnTo>
                    <a:pt x="298033" y="238630"/>
                  </a:lnTo>
                  <a:lnTo>
                    <a:pt x="308017" y="231116"/>
                  </a:lnTo>
                  <a:lnTo>
                    <a:pt x="317132" y="221455"/>
                  </a:lnTo>
                  <a:lnTo>
                    <a:pt x="325020" y="209842"/>
                  </a:lnTo>
                  <a:lnTo>
                    <a:pt x="328167" y="203835"/>
                  </a:lnTo>
                  <a:lnTo>
                    <a:pt x="333460" y="190073"/>
                  </a:lnTo>
                  <a:lnTo>
                    <a:pt x="336336" y="176422"/>
                  </a:lnTo>
                  <a:lnTo>
                    <a:pt x="336869" y="163306"/>
                  </a:lnTo>
                  <a:lnTo>
                    <a:pt x="335131" y="151152"/>
                  </a:lnTo>
                  <a:lnTo>
                    <a:pt x="331195" y="140383"/>
                  </a:lnTo>
                  <a:lnTo>
                    <a:pt x="325133" y="131425"/>
                  </a:lnTo>
                  <a:lnTo>
                    <a:pt x="317017" y="124704"/>
                  </a:lnTo>
                  <a:lnTo>
                    <a:pt x="314198" y="12319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43" name="object 63"/>
            <p:cNvSpPr>
              <a:spLocks/>
            </p:cNvSpPr>
            <p:nvPr/>
          </p:nvSpPr>
          <p:spPr bwMode="auto">
            <a:xfrm>
              <a:off x="2961" y="637"/>
              <a:ext cx="131" cy="162"/>
            </a:xfrm>
            <a:custGeom>
              <a:avLst/>
              <a:gdLst>
                <a:gd name="T0" fmla="*/ 0 w 102976"/>
                <a:gd name="T1" fmla="*/ 0 h 126462"/>
                <a:gd name="T2" fmla="*/ 0 w 102976"/>
                <a:gd name="T3" fmla="*/ 0 h 126462"/>
                <a:gd name="T4" fmla="*/ 0 w 102976"/>
                <a:gd name="T5" fmla="*/ 0 h 126462"/>
                <a:gd name="T6" fmla="*/ 0 w 102976"/>
                <a:gd name="T7" fmla="*/ 0 h 126462"/>
                <a:gd name="T8" fmla="*/ 0 w 102976"/>
                <a:gd name="T9" fmla="*/ 0 h 126462"/>
                <a:gd name="T10" fmla="*/ 0 w 102976"/>
                <a:gd name="T11" fmla="*/ 0 h 126462"/>
                <a:gd name="T12" fmla="*/ 0 w 102976"/>
                <a:gd name="T13" fmla="*/ 0 h 126462"/>
                <a:gd name="T14" fmla="*/ 0 w 102976"/>
                <a:gd name="T15" fmla="*/ 0 h 126462"/>
                <a:gd name="T16" fmla="*/ 0 w 102976"/>
                <a:gd name="T17" fmla="*/ 0 h 126462"/>
                <a:gd name="T18" fmla="*/ 0 w 102976"/>
                <a:gd name="T19" fmla="*/ 0 h 126462"/>
                <a:gd name="T20" fmla="*/ 0 w 102976"/>
                <a:gd name="T21" fmla="*/ 0 h 126462"/>
                <a:gd name="T22" fmla="*/ 0 w 102976"/>
                <a:gd name="T23" fmla="*/ 0 h 126462"/>
                <a:gd name="T24" fmla="*/ 0 w 102976"/>
                <a:gd name="T25" fmla="*/ 0 h 126462"/>
                <a:gd name="T26" fmla="*/ 0 w 102976"/>
                <a:gd name="T27" fmla="*/ 0 h 126462"/>
                <a:gd name="T28" fmla="*/ 0 w 102976"/>
                <a:gd name="T29" fmla="*/ 0 h 126462"/>
                <a:gd name="T30" fmla="*/ 0 w 102976"/>
                <a:gd name="T31" fmla="*/ 0 h 126462"/>
                <a:gd name="T32" fmla="*/ 0 w 102976"/>
                <a:gd name="T33" fmla="*/ 0 h 126462"/>
                <a:gd name="T34" fmla="*/ 0 w 102976"/>
                <a:gd name="T35" fmla="*/ 0 h 126462"/>
                <a:gd name="T36" fmla="*/ 0 w 102976"/>
                <a:gd name="T37" fmla="*/ 0 h 126462"/>
                <a:gd name="T38" fmla="*/ 0 w 102976"/>
                <a:gd name="T39" fmla="*/ 0 h 126462"/>
                <a:gd name="T40" fmla="*/ 0 w 102976"/>
                <a:gd name="T41" fmla="*/ 0 h 126462"/>
                <a:gd name="T42" fmla="*/ 0 w 102976"/>
                <a:gd name="T43" fmla="*/ 0 h 126462"/>
                <a:gd name="T44" fmla="*/ 0 w 102976"/>
                <a:gd name="T45" fmla="*/ 0 h 126462"/>
                <a:gd name="T46" fmla="*/ 0 w 102976"/>
                <a:gd name="T47" fmla="*/ 0 h 126462"/>
                <a:gd name="T48" fmla="*/ 0 w 102976"/>
                <a:gd name="T49" fmla="*/ 0 h 126462"/>
                <a:gd name="T50" fmla="*/ 0 w 102976"/>
                <a:gd name="T51" fmla="*/ 0 h 126462"/>
                <a:gd name="T52" fmla="*/ 0 w 102976"/>
                <a:gd name="T53" fmla="*/ 0 h 126462"/>
                <a:gd name="T54" fmla="*/ 0 w 102976"/>
                <a:gd name="T55" fmla="*/ 0 h 126462"/>
                <a:gd name="T56" fmla="*/ 0 w 102976"/>
                <a:gd name="T57" fmla="*/ 0 h 126462"/>
                <a:gd name="T58" fmla="*/ 0 w 102976"/>
                <a:gd name="T59" fmla="*/ 0 h 126462"/>
                <a:gd name="T60" fmla="*/ 0 w 102976"/>
                <a:gd name="T61" fmla="*/ 0 h 126462"/>
                <a:gd name="T62" fmla="*/ 0 w 102976"/>
                <a:gd name="T63" fmla="*/ 0 h 126462"/>
                <a:gd name="T64" fmla="*/ 0 w 102976"/>
                <a:gd name="T65" fmla="*/ 0 h 1264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2976" h="126462">
                  <a:moveTo>
                    <a:pt x="80304" y="3085"/>
                  </a:moveTo>
                  <a:lnTo>
                    <a:pt x="70417" y="75"/>
                  </a:lnTo>
                  <a:lnTo>
                    <a:pt x="59981" y="0"/>
                  </a:lnTo>
                  <a:lnTo>
                    <a:pt x="49349" y="2661"/>
                  </a:lnTo>
                  <a:lnTo>
                    <a:pt x="38876" y="7860"/>
                  </a:lnTo>
                  <a:lnTo>
                    <a:pt x="28915" y="15401"/>
                  </a:lnTo>
                  <a:lnTo>
                    <a:pt x="19819" y="25084"/>
                  </a:lnTo>
                  <a:lnTo>
                    <a:pt x="11943" y="36712"/>
                  </a:lnTo>
                  <a:lnTo>
                    <a:pt x="8803" y="42709"/>
                  </a:lnTo>
                  <a:lnTo>
                    <a:pt x="3469" y="56422"/>
                  </a:lnTo>
                  <a:lnTo>
                    <a:pt x="559" y="70049"/>
                  </a:lnTo>
                  <a:lnTo>
                    <a:pt x="0" y="83157"/>
                  </a:lnTo>
                  <a:lnTo>
                    <a:pt x="1717" y="95318"/>
                  </a:lnTo>
                  <a:lnTo>
                    <a:pt x="5636" y="106101"/>
                  </a:lnTo>
                  <a:lnTo>
                    <a:pt x="11683" y="115076"/>
                  </a:lnTo>
                  <a:lnTo>
                    <a:pt x="19784" y="121813"/>
                  </a:lnTo>
                  <a:lnTo>
                    <a:pt x="22646" y="123354"/>
                  </a:lnTo>
                  <a:lnTo>
                    <a:pt x="32524" y="126368"/>
                  </a:lnTo>
                  <a:lnTo>
                    <a:pt x="42951" y="126462"/>
                  </a:lnTo>
                  <a:lnTo>
                    <a:pt x="53578" y="123827"/>
                  </a:lnTo>
                  <a:lnTo>
                    <a:pt x="64053" y="118655"/>
                  </a:lnTo>
                  <a:lnTo>
                    <a:pt x="74026" y="111138"/>
                  </a:lnTo>
                  <a:lnTo>
                    <a:pt x="83146" y="101468"/>
                  </a:lnTo>
                  <a:lnTo>
                    <a:pt x="91062" y="89836"/>
                  </a:lnTo>
                  <a:lnTo>
                    <a:pt x="94274" y="83730"/>
                  </a:lnTo>
                  <a:lnTo>
                    <a:pt x="99567" y="70007"/>
                  </a:lnTo>
                  <a:lnTo>
                    <a:pt x="102443" y="56372"/>
                  </a:lnTo>
                  <a:lnTo>
                    <a:pt x="102976" y="43256"/>
                  </a:lnTo>
                  <a:lnTo>
                    <a:pt x="101238" y="31090"/>
                  </a:lnTo>
                  <a:lnTo>
                    <a:pt x="97302" y="20304"/>
                  </a:lnTo>
                  <a:lnTo>
                    <a:pt x="91240" y="11331"/>
                  </a:lnTo>
                  <a:lnTo>
                    <a:pt x="83124" y="4600"/>
                  </a:lnTo>
                  <a:lnTo>
                    <a:pt x="80304" y="3085"/>
                  </a:lnTo>
                  <a:close/>
                </a:path>
              </a:pathLst>
            </a:custGeom>
            <a:solidFill>
              <a:srgbClr val="FF8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44" name="object 64"/>
            <p:cNvSpPr>
              <a:spLocks/>
            </p:cNvSpPr>
            <p:nvPr/>
          </p:nvSpPr>
          <p:spPr bwMode="auto">
            <a:xfrm>
              <a:off x="2481" y="502"/>
              <a:ext cx="622" cy="311"/>
            </a:xfrm>
            <a:custGeom>
              <a:avLst/>
              <a:gdLst>
                <a:gd name="T0" fmla="*/ 0 w 484987"/>
                <a:gd name="T1" fmla="*/ 0 h 238925"/>
                <a:gd name="T2" fmla="*/ 0 w 484987"/>
                <a:gd name="T3" fmla="*/ 0 h 238925"/>
                <a:gd name="T4" fmla="*/ 0 w 484987"/>
                <a:gd name="T5" fmla="*/ 0 h 238925"/>
                <a:gd name="T6" fmla="*/ 0 w 484987"/>
                <a:gd name="T7" fmla="*/ 0 h 238925"/>
                <a:gd name="T8" fmla="*/ 0 w 484987"/>
                <a:gd name="T9" fmla="*/ 0 h 2389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4987" h="238925">
                  <a:moveTo>
                    <a:pt x="0" y="238925"/>
                  </a:moveTo>
                  <a:lnTo>
                    <a:pt x="484987" y="238925"/>
                  </a:lnTo>
                  <a:lnTo>
                    <a:pt x="484987" y="0"/>
                  </a:lnTo>
                  <a:lnTo>
                    <a:pt x="0" y="0"/>
                  </a:lnTo>
                  <a:lnTo>
                    <a:pt x="0" y="238925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45" name="object 65"/>
            <p:cNvSpPr>
              <a:spLocks/>
            </p:cNvSpPr>
            <p:nvPr/>
          </p:nvSpPr>
          <p:spPr bwMode="auto">
            <a:xfrm>
              <a:off x="3037" y="496"/>
              <a:ext cx="86" cy="155"/>
            </a:xfrm>
            <a:custGeom>
              <a:avLst/>
              <a:gdLst>
                <a:gd name="T0" fmla="*/ 0 w 68135"/>
                <a:gd name="T1" fmla="*/ 0 h 117696"/>
                <a:gd name="T2" fmla="*/ 0 w 68135"/>
                <a:gd name="T3" fmla="*/ 0 h 117696"/>
                <a:gd name="T4" fmla="*/ 0 w 68135"/>
                <a:gd name="T5" fmla="*/ 0 h 117696"/>
                <a:gd name="T6" fmla="*/ 0 w 68135"/>
                <a:gd name="T7" fmla="*/ 0 h 117696"/>
                <a:gd name="T8" fmla="*/ 0 w 68135"/>
                <a:gd name="T9" fmla="*/ 0 h 117696"/>
                <a:gd name="T10" fmla="*/ 0 w 68135"/>
                <a:gd name="T11" fmla="*/ 0 h 117696"/>
                <a:gd name="T12" fmla="*/ 0 w 68135"/>
                <a:gd name="T13" fmla="*/ 0 h 117696"/>
                <a:gd name="T14" fmla="*/ 0 w 68135"/>
                <a:gd name="T15" fmla="*/ 0 h 117696"/>
                <a:gd name="T16" fmla="*/ 0 w 68135"/>
                <a:gd name="T17" fmla="*/ 0 h 117696"/>
                <a:gd name="T18" fmla="*/ 0 w 68135"/>
                <a:gd name="T19" fmla="*/ 0 h 117696"/>
                <a:gd name="T20" fmla="*/ 0 w 68135"/>
                <a:gd name="T21" fmla="*/ 0 h 117696"/>
                <a:gd name="T22" fmla="*/ 0 w 68135"/>
                <a:gd name="T23" fmla="*/ 0 h 117696"/>
                <a:gd name="T24" fmla="*/ 0 w 68135"/>
                <a:gd name="T25" fmla="*/ 0 h 117696"/>
                <a:gd name="T26" fmla="*/ 0 w 68135"/>
                <a:gd name="T27" fmla="*/ 0 h 117696"/>
                <a:gd name="T28" fmla="*/ 0 w 68135"/>
                <a:gd name="T29" fmla="*/ 0 h 117696"/>
                <a:gd name="T30" fmla="*/ 0 w 68135"/>
                <a:gd name="T31" fmla="*/ 0 h 117696"/>
                <a:gd name="T32" fmla="*/ 0 w 68135"/>
                <a:gd name="T33" fmla="*/ 0 h 117696"/>
                <a:gd name="T34" fmla="*/ 0 w 68135"/>
                <a:gd name="T35" fmla="*/ 0 h 117696"/>
                <a:gd name="T36" fmla="*/ 0 w 68135"/>
                <a:gd name="T37" fmla="*/ 0 h 117696"/>
                <a:gd name="T38" fmla="*/ 0 w 68135"/>
                <a:gd name="T39" fmla="*/ 0 h 117696"/>
                <a:gd name="T40" fmla="*/ 0 w 68135"/>
                <a:gd name="T41" fmla="*/ 0 h 117696"/>
                <a:gd name="T42" fmla="*/ 0 w 68135"/>
                <a:gd name="T43" fmla="*/ 0 h 117696"/>
                <a:gd name="T44" fmla="*/ 0 w 68135"/>
                <a:gd name="T45" fmla="*/ 0 h 117696"/>
                <a:gd name="T46" fmla="*/ 0 w 68135"/>
                <a:gd name="T47" fmla="*/ 0 h 117696"/>
                <a:gd name="T48" fmla="*/ 0 w 68135"/>
                <a:gd name="T49" fmla="*/ 0 h 11769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8135" h="117696">
                  <a:moveTo>
                    <a:pt x="9047" y="68753"/>
                  </a:moveTo>
                  <a:lnTo>
                    <a:pt x="16152" y="84086"/>
                  </a:lnTo>
                  <a:lnTo>
                    <a:pt x="24174" y="96960"/>
                  </a:lnTo>
                  <a:lnTo>
                    <a:pt x="32747" y="107154"/>
                  </a:lnTo>
                  <a:lnTo>
                    <a:pt x="41412" y="114216"/>
                  </a:lnTo>
                  <a:lnTo>
                    <a:pt x="49709" y="117696"/>
                  </a:lnTo>
                  <a:lnTo>
                    <a:pt x="57180" y="117140"/>
                  </a:lnTo>
                  <a:lnTo>
                    <a:pt x="62211" y="113461"/>
                  </a:lnTo>
                  <a:lnTo>
                    <a:pt x="66361" y="105428"/>
                  </a:lnTo>
                  <a:lnTo>
                    <a:pt x="68135" y="94236"/>
                  </a:lnTo>
                  <a:lnTo>
                    <a:pt x="67522" y="80596"/>
                  </a:lnTo>
                  <a:lnTo>
                    <a:pt x="64509" y="65219"/>
                  </a:lnTo>
                  <a:lnTo>
                    <a:pt x="59085" y="48814"/>
                  </a:lnTo>
                  <a:lnTo>
                    <a:pt x="52029" y="33625"/>
                  </a:lnTo>
                  <a:lnTo>
                    <a:pt x="44001" y="20757"/>
                  </a:lnTo>
                  <a:lnTo>
                    <a:pt x="35418" y="10558"/>
                  </a:lnTo>
                  <a:lnTo>
                    <a:pt x="26742" y="3487"/>
                  </a:lnTo>
                  <a:lnTo>
                    <a:pt x="18433" y="0"/>
                  </a:lnTo>
                  <a:lnTo>
                    <a:pt x="10952" y="554"/>
                  </a:lnTo>
                  <a:lnTo>
                    <a:pt x="5964" y="4144"/>
                  </a:lnTo>
                  <a:lnTo>
                    <a:pt x="1790" y="12143"/>
                  </a:lnTo>
                  <a:lnTo>
                    <a:pt x="0" y="23334"/>
                  </a:lnTo>
                  <a:lnTo>
                    <a:pt x="604" y="36985"/>
                  </a:lnTo>
                  <a:lnTo>
                    <a:pt x="3616" y="52368"/>
                  </a:lnTo>
                  <a:lnTo>
                    <a:pt x="9047" y="68753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46" name="object 66"/>
            <p:cNvSpPr>
              <a:spLocks/>
            </p:cNvSpPr>
            <p:nvPr/>
          </p:nvSpPr>
          <p:spPr bwMode="auto">
            <a:xfrm>
              <a:off x="3034" y="664"/>
              <a:ext cx="86" cy="152"/>
            </a:xfrm>
            <a:custGeom>
              <a:avLst/>
              <a:gdLst>
                <a:gd name="T0" fmla="*/ 0 w 68138"/>
                <a:gd name="T1" fmla="*/ 0 h 117694"/>
                <a:gd name="T2" fmla="*/ 0 w 68138"/>
                <a:gd name="T3" fmla="*/ 0 h 117694"/>
                <a:gd name="T4" fmla="*/ 0 w 68138"/>
                <a:gd name="T5" fmla="*/ 0 h 117694"/>
                <a:gd name="T6" fmla="*/ 0 w 68138"/>
                <a:gd name="T7" fmla="*/ 0 h 117694"/>
                <a:gd name="T8" fmla="*/ 0 w 68138"/>
                <a:gd name="T9" fmla="*/ 0 h 117694"/>
                <a:gd name="T10" fmla="*/ 0 w 68138"/>
                <a:gd name="T11" fmla="*/ 0 h 117694"/>
                <a:gd name="T12" fmla="*/ 0 w 68138"/>
                <a:gd name="T13" fmla="*/ 0 h 117694"/>
                <a:gd name="T14" fmla="*/ 0 w 68138"/>
                <a:gd name="T15" fmla="*/ 0 h 117694"/>
                <a:gd name="T16" fmla="*/ 0 w 68138"/>
                <a:gd name="T17" fmla="*/ 0 h 117694"/>
                <a:gd name="T18" fmla="*/ 0 w 68138"/>
                <a:gd name="T19" fmla="*/ 0 h 117694"/>
                <a:gd name="T20" fmla="*/ 0 w 68138"/>
                <a:gd name="T21" fmla="*/ 0 h 117694"/>
                <a:gd name="T22" fmla="*/ 0 w 68138"/>
                <a:gd name="T23" fmla="*/ 0 h 117694"/>
                <a:gd name="T24" fmla="*/ 0 w 68138"/>
                <a:gd name="T25" fmla="*/ 0 h 117694"/>
                <a:gd name="T26" fmla="*/ 0 w 68138"/>
                <a:gd name="T27" fmla="*/ 0 h 117694"/>
                <a:gd name="T28" fmla="*/ 0 w 68138"/>
                <a:gd name="T29" fmla="*/ 0 h 117694"/>
                <a:gd name="T30" fmla="*/ 0 w 68138"/>
                <a:gd name="T31" fmla="*/ 0 h 117694"/>
                <a:gd name="T32" fmla="*/ 0 w 68138"/>
                <a:gd name="T33" fmla="*/ 0 h 117694"/>
                <a:gd name="T34" fmla="*/ 0 w 68138"/>
                <a:gd name="T35" fmla="*/ 0 h 117694"/>
                <a:gd name="T36" fmla="*/ 0 w 68138"/>
                <a:gd name="T37" fmla="*/ 0 h 117694"/>
                <a:gd name="T38" fmla="*/ 0 w 68138"/>
                <a:gd name="T39" fmla="*/ 0 h 117694"/>
                <a:gd name="T40" fmla="*/ 0 w 68138"/>
                <a:gd name="T41" fmla="*/ 0 h 117694"/>
                <a:gd name="T42" fmla="*/ 0 w 68138"/>
                <a:gd name="T43" fmla="*/ 0 h 117694"/>
                <a:gd name="T44" fmla="*/ 0 w 68138"/>
                <a:gd name="T45" fmla="*/ 0 h 117694"/>
                <a:gd name="T46" fmla="*/ 0 w 68138"/>
                <a:gd name="T47" fmla="*/ 0 h 117694"/>
                <a:gd name="T48" fmla="*/ 0 w 68138"/>
                <a:gd name="T49" fmla="*/ 0 h 11769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8138" h="117694">
                  <a:moveTo>
                    <a:pt x="59088" y="68880"/>
                  </a:moveTo>
                  <a:lnTo>
                    <a:pt x="64512" y="52475"/>
                  </a:lnTo>
                  <a:lnTo>
                    <a:pt x="67525" y="37097"/>
                  </a:lnTo>
                  <a:lnTo>
                    <a:pt x="68138" y="23457"/>
                  </a:lnTo>
                  <a:lnTo>
                    <a:pt x="66364" y="12266"/>
                  </a:lnTo>
                  <a:lnTo>
                    <a:pt x="62214" y="4232"/>
                  </a:lnTo>
                  <a:lnTo>
                    <a:pt x="57183" y="554"/>
                  </a:lnTo>
                  <a:lnTo>
                    <a:pt x="49702" y="0"/>
                  </a:lnTo>
                  <a:lnTo>
                    <a:pt x="41393" y="3487"/>
                  </a:lnTo>
                  <a:lnTo>
                    <a:pt x="32717" y="10558"/>
                  </a:lnTo>
                  <a:lnTo>
                    <a:pt x="24134" y="20757"/>
                  </a:lnTo>
                  <a:lnTo>
                    <a:pt x="16106" y="33625"/>
                  </a:lnTo>
                  <a:lnTo>
                    <a:pt x="9050" y="48814"/>
                  </a:lnTo>
                  <a:lnTo>
                    <a:pt x="3626" y="65219"/>
                  </a:lnTo>
                  <a:lnTo>
                    <a:pt x="613" y="80596"/>
                  </a:lnTo>
                  <a:lnTo>
                    <a:pt x="0" y="94236"/>
                  </a:lnTo>
                  <a:lnTo>
                    <a:pt x="1774" y="105428"/>
                  </a:lnTo>
                  <a:lnTo>
                    <a:pt x="5924" y="113461"/>
                  </a:lnTo>
                  <a:lnTo>
                    <a:pt x="10955" y="117140"/>
                  </a:lnTo>
                  <a:lnTo>
                    <a:pt x="18436" y="117694"/>
                  </a:lnTo>
                  <a:lnTo>
                    <a:pt x="26745" y="114207"/>
                  </a:lnTo>
                  <a:lnTo>
                    <a:pt x="35421" y="107136"/>
                  </a:lnTo>
                  <a:lnTo>
                    <a:pt x="44004" y="96937"/>
                  </a:lnTo>
                  <a:lnTo>
                    <a:pt x="52032" y="84068"/>
                  </a:lnTo>
                  <a:lnTo>
                    <a:pt x="59088" y="6888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47" name="object 67"/>
            <p:cNvSpPr>
              <a:spLocks/>
            </p:cNvSpPr>
            <p:nvPr/>
          </p:nvSpPr>
          <p:spPr bwMode="auto">
            <a:xfrm>
              <a:off x="3324" y="857"/>
              <a:ext cx="95" cy="113"/>
            </a:xfrm>
            <a:custGeom>
              <a:avLst/>
              <a:gdLst>
                <a:gd name="T0" fmla="*/ 0 w 73787"/>
                <a:gd name="T1" fmla="*/ 0 h 85725"/>
                <a:gd name="T2" fmla="*/ 0 w 73787"/>
                <a:gd name="T3" fmla="*/ 0 h 85725"/>
                <a:gd name="T4" fmla="*/ 0 w 73787"/>
                <a:gd name="T5" fmla="*/ 0 h 85725"/>
                <a:gd name="T6" fmla="*/ 0 w 73787"/>
                <a:gd name="T7" fmla="*/ 0 h 85725"/>
                <a:gd name="T8" fmla="*/ 0 w 73787"/>
                <a:gd name="T9" fmla="*/ 0 h 85725"/>
                <a:gd name="T10" fmla="*/ 0 w 73787"/>
                <a:gd name="T11" fmla="*/ 0 h 85725"/>
                <a:gd name="T12" fmla="*/ 0 w 73787"/>
                <a:gd name="T13" fmla="*/ 0 h 85725"/>
                <a:gd name="T14" fmla="*/ 0 w 73787"/>
                <a:gd name="T15" fmla="*/ 0 h 85725"/>
                <a:gd name="T16" fmla="*/ 0 w 73787"/>
                <a:gd name="T17" fmla="*/ 0 h 85725"/>
                <a:gd name="T18" fmla="*/ 0 w 73787"/>
                <a:gd name="T19" fmla="*/ 0 h 85725"/>
                <a:gd name="T20" fmla="*/ 0 w 73787"/>
                <a:gd name="T21" fmla="*/ 0 h 85725"/>
                <a:gd name="T22" fmla="*/ 0 w 73787"/>
                <a:gd name="T23" fmla="*/ 0 h 85725"/>
                <a:gd name="T24" fmla="*/ 0 w 73787"/>
                <a:gd name="T25" fmla="*/ 0 h 85725"/>
                <a:gd name="T26" fmla="*/ 0 w 73787"/>
                <a:gd name="T27" fmla="*/ 0 h 85725"/>
                <a:gd name="T28" fmla="*/ 0 w 73787"/>
                <a:gd name="T29" fmla="*/ 0 h 85725"/>
                <a:gd name="T30" fmla="*/ 0 w 73787"/>
                <a:gd name="T31" fmla="*/ 0 h 85725"/>
                <a:gd name="T32" fmla="*/ 0 w 73787"/>
                <a:gd name="T33" fmla="*/ 0 h 85725"/>
                <a:gd name="T34" fmla="*/ 0 w 73787"/>
                <a:gd name="T35" fmla="*/ 0 h 85725"/>
                <a:gd name="T36" fmla="*/ 0 w 73787"/>
                <a:gd name="T37" fmla="*/ 0 h 85725"/>
                <a:gd name="T38" fmla="*/ 0 w 73787"/>
                <a:gd name="T39" fmla="*/ 0 h 85725"/>
                <a:gd name="T40" fmla="*/ 0 w 73787"/>
                <a:gd name="T41" fmla="*/ 0 h 857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3787" h="85725">
                  <a:moveTo>
                    <a:pt x="0" y="42799"/>
                  </a:moveTo>
                  <a:lnTo>
                    <a:pt x="513" y="49986"/>
                  </a:lnTo>
                  <a:lnTo>
                    <a:pt x="4867" y="64140"/>
                  </a:lnTo>
                  <a:lnTo>
                    <a:pt x="12959" y="75473"/>
                  </a:lnTo>
                  <a:lnTo>
                    <a:pt x="23939" y="82997"/>
                  </a:lnTo>
                  <a:lnTo>
                    <a:pt x="36957" y="85725"/>
                  </a:lnTo>
                  <a:lnTo>
                    <a:pt x="43033" y="85143"/>
                  </a:lnTo>
                  <a:lnTo>
                    <a:pt x="55194" y="80104"/>
                  </a:lnTo>
                  <a:lnTo>
                    <a:pt x="64948" y="70705"/>
                  </a:lnTo>
                  <a:lnTo>
                    <a:pt x="71433" y="57939"/>
                  </a:lnTo>
                  <a:lnTo>
                    <a:pt x="73787" y="42799"/>
                  </a:lnTo>
                  <a:lnTo>
                    <a:pt x="73301" y="35839"/>
                  </a:lnTo>
                  <a:lnTo>
                    <a:pt x="68984" y="21668"/>
                  </a:lnTo>
                  <a:lnTo>
                    <a:pt x="60910" y="10300"/>
                  </a:lnTo>
                  <a:lnTo>
                    <a:pt x="49945" y="2742"/>
                  </a:lnTo>
                  <a:lnTo>
                    <a:pt x="36957" y="0"/>
                  </a:lnTo>
                  <a:lnTo>
                    <a:pt x="30857" y="578"/>
                  </a:lnTo>
                  <a:lnTo>
                    <a:pt x="18639" y="5611"/>
                  </a:lnTo>
                  <a:lnTo>
                    <a:pt x="8853" y="14992"/>
                  </a:lnTo>
                  <a:lnTo>
                    <a:pt x="2355" y="27722"/>
                  </a:lnTo>
                  <a:lnTo>
                    <a:pt x="0" y="42799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48" name="object 68"/>
            <p:cNvSpPr>
              <a:spLocks/>
            </p:cNvSpPr>
            <p:nvPr/>
          </p:nvSpPr>
          <p:spPr bwMode="auto">
            <a:xfrm>
              <a:off x="3324" y="345"/>
              <a:ext cx="95" cy="107"/>
            </a:xfrm>
            <a:custGeom>
              <a:avLst/>
              <a:gdLst>
                <a:gd name="T0" fmla="*/ 0 w 73787"/>
                <a:gd name="T1" fmla="*/ 0 h 80899"/>
                <a:gd name="T2" fmla="*/ 0 w 73787"/>
                <a:gd name="T3" fmla="*/ 0 h 80899"/>
                <a:gd name="T4" fmla="*/ 0 w 73787"/>
                <a:gd name="T5" fmla="*/ 0 h 80899"/>
                <a:gd name="T6" fmla="*/ 0 w 73787"/>
                <a:gd name="T7" fmla="*/ 0 h 80899"/>
                <a:gd name="T8" fmla="*/ 0 w 73787"/>
                <a:gd name="T9" fmla="*/ 0 h 80899"/>
                <a:gd name="T10" fmla="*/ 0 w 73787"/>
                <a:gd name="T11" fmla="*/ 0 h 80899"/>
                <a:gd name="T12" fmla="*/ 0 w 73787"/>
                <a:gd name="T13" fmla="*/ 0 h 80899"/>
                <a:gd name="T14" fmla="*/ 0 w 73787"/>
                <a:gd name="T15" fmla="*/ 0 h 80899"/>
                <a:gd name="T16" fmla="*/ 0 w 73787"/>
                <a:gd name="T17" fmla="*/ 0 h 80899"/>
                <a:gd name="T18" fmla="*/ 0 w 73787"/>
                <a:gd name="T19" fmla="*/ 0 h 80899"/>
                <a:gd name="T20" fmla="*/ 0 w 73787"/>
                <a:gd name="T21" fmla="*/ 0 h 80899"/>
                <a:gd name="T22" fmla="*/ 0 w 73787"/>
                <a:gd name="T23" fmla="*/ 0 h 80899"/>
                <a:gd name="T24" fmla="*/ 0 w 73787"/>
                <a:gd name="T25" fmla="*/ 0 h 80899"/>
                <a:gd name="T26" fmla="*/ 0 w 73787"/>
                <a:gd name="T27" fmla="*/ 0 h 80899"/>
                <a:gd name="T28" fmla="*/ 0 w 73787"/>
                <a:gd name="T29" fmla="*/ 0 h 80899"/>
                <a:gd name="T30" fmla="*/ 0 w 73787"/>
                <a:gd name="T31" fmla="*/ 0 h 80899"/>
                <a:gd name="T32" fmla="*/ 0 w 73787"/>
                <a:gd name="T33" fmla="*/ 0 h 80899"/>
                <a:gd name="T34" fmla="*/ 0 w 73787"/>
                <a:gd name="T35" fmla="*/ 0 h 80899"/>
                <a:gd name="T36" fmla="*/ 0 w 73787"/>
                <a:gd name="T37" fmla="*/ 0 h 80899"/>
                <a:gd name="T38" fmla="*/ 0 w 73787"/>
                <a:gd name="T39" fmla="*/ 0 h 80899"/>
                <a:gd name="T40" fmla="*/ 0 w 73787"/>
                <a:gd name="T41" fmla="*/ 0 h 808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3787" h="80899">
                  <a:moveTo>
                    <a:pt x="0" y="40512"/>
                  </a:moveTo>
                  <a:lnTo>
                    <a:pt x="242" y="45176"/>
                  </a:lnTo>
                  <a:lnTo>
                    <a:pt x="4192" y="59256"/>
                  </a:lnTo>
                  <a:lnTo>
                    <a:pt x="12244" y="70591"/>
                  </a:lnTo>
                  <a:lnTo>
                    <a:pt x="23442" y="78150"/>
                  </a:lnTo>
                  <a:lnTo>
                    <a:pt x="36829" y="80899"/>
                  </a:lnTo>
                  <a:lnTo>
                    <a:pt x="41182" y="80623"/>
                  </a:lnTo>
                  <a:lnTo>
                    <a:pt x="54034" y="76283"/>
                  </a:lnTo>
                  <a:lnTo>
                    <a:pt x="64380" y="67467"/>
                  </a:lnTo>
                  <a:lnTo>
                    <a:pt x="71278" y="55200"/>
                  </a:lnTo>
                  <a:lnTo>
                    <a:pt x="73787" y="40512"/>
                  </a:lnTo>
                  <a:lnTo>
                    <a:pt x="73523" y="35625"/>
                  </a:lnTo>
                  <a:lnTo>
                    <a:pt x="69530" y="21558"/>
                  </a:lnTo>
                  <a:lnTo>
                    <a:pt x="61459" y="10256"/>
                  </a:lnTo>
                  <a:lnTo>
                    <a:pt x="50246" y="2733"/>
                  </a:lnTo>
                  <a:lnTo>
                    <a:pt x="36829" y="0"/>
                  </a:lnTo>
                  <a:lnTo>
                    <a:pt x="32494" y="276"/>
                  </a:lnTo>
                  <a:lnTo>
                    <a:pt x="19704" y="4621"/>
                  </a:lnTo>
                  <a:lnTo>
                    <a:pt x="9391" y="13454"/>
                  </a:lnTo>
                  <a:lnTo>
                    <a:pt x="2506" y="25757"/>
                  </a:lnTo>
                  <a:lnTo>
                    <a:pt x="0" y="40512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49" name="object 69"/>
            <p:cNvSpPr>
              <a:spLocks/>
            </p:cNvSpPr>
            <p:nvPr/>
          </p:nvSpPr>
          <p:spPr bwMode="auto">
            <a:xfrm>
              <a:off x="3335" y="403"/>
              <a:ext cx="96" cy="113"/>
            </a:xfrm>
            <a:custGeom>
              <a:avLst/>
              <a:gdLst>
                <a:gd name="T0" fmla="*/ 0 w 73787"/>
                <a:gd name="T1" fmla="*/ 0 h 85725"/>
                <a:gd name="T2" fmla="*/ 0 w 73787"/>
                <a:gd name="T3" fmla="*/ 0 h 85725"/>
                <a:gd name="T4" fmla="*/ 0 w 73787"/>
                <a:gd name="T5" fmla="*/ 0 h 85725"/>
                <a:gd name="T6" fmla="*/ 0 w 73787"/>
                <a:gd name="T7" fmla="*/ 0 h 85725"/>
                <a:gd name="T8" fmla="*/ 0 w 73787"/>
                <a:gd name="T9" fmla="*/ 0 h 85725"/>
                <a:gd name="T10" fmla="*/ 0 w 73787"/>
                <a:gd name="T11" fmla="*/ 0 h 85725"/>
                <a:gd name="T12" fmla="*/ 0 w 73787"/>
                <a:gd name="T13" fmla="*/ 0 h 85725"/>
                <a:gd name="T14" fmla="*/ 0 w 73787"/>
                <a:gd name="T15" fmla="*/ 0 h 85725"/>
                <a:gd name="T16" fmla="*/ 0 w 73787"/>
                <a:gd name="T17" fmla="*/ 0 h 85725"/>
                <a:gd name="T18" fmla="*/ 0 w 73787"/>
                <a:gd name="T19" fmla="*/ 0 h 85725"/>
                <a:gd name="T20" fmla="*/ 0 w 73787"/>
                <a:gd name="T21" fmla="*/ 0 h 85725"/>
                <a:gd name="T22" fmla="*/ 0 w 73787"/>
                <a:gd name="T23" fmla="*/ 0 h 85725"/>
                <a:gd name="T24" fmla="*/ 0 w 73787"/>
                <a:gd name="T25" fmla="*/ 0 h 85725"/>
                <a:gd name="T26" fmla="*/ 0 w 73787"/>
                <a:gd name="T27" fmla="*/ 0 h 85725"/>
                <a:gd name="T28" fmla="*/ 0 w 73787"/>
                <a:gd name="T29" fmla="*/ 0 h 85725"/>
                <a:gd name="T30" fmla="*/ 0 w 73787"/>
                <a:gd name="T31" fmla="*/ 0 h 85725"/>
                <a:gd name="T32" fmla="*/ 0 w 73787"/>
                <a:gd name="T33" fmla="*/ 0 h 85725"/>
                <a:gd name="T34" fmla="*/ 0 w 73787"/>
                <a:gd name="T35" fmla="*/ 0 h 85725"/>
                <a:gd name="T36" fmla="*/ 0 w 73787"/>
                <a:gd name="T37" fmla="*/ 0 h 85725"/>
                <a:gd name="T38" fmla="*/ 0 w 73787"/>
                <a:gd name="T39" fmla="*/ 0 h 85725"/>
                <a:gd name="T40" fmla="*/ 0 w 73787"/>
                <a:gd name="T41" fmla="*/ 0 h 857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3787" h="85725">
                  <a:moveTo>
                    <a:pt x="0" y="42799"/>
                  </a:moveTo>
                  <a:lnTo>
                    <a:pt x="500" y="49897"/>
                  </a:lnTo>
                  <a:lnTo>
                    <a:pt x="4834" y="64084"/>
                  </a:lnTo>
                  <a:lnTo>
                    <a:pt x="12909" y="75445"/>
                  </a:lnTo>
                  <a:lnTo>
                    <a:pt x="23862" y="82989"/>
                  </a:lnTo>
                  <a:lnTo>
                    <a:pt x="36829" y="85725"/>
                  </a:lnTo>
                  <a:lnTo>
                    <a:pt x="43018" y="85128"/>
                  </a:lnTo>
                  <a:lnTo>
                    <a:pt x="55204" y="80071"/>
                  </a:lnTo>
                  <a:lnTo>
                    <a:pt x="64961" y="70672"/>
                  </a:lnTo>
                  <a:lnTo>
                    <a:pt x="71438" y="57919"/>
                  </a:lnTo>
                  <a:lnTo>
                    <a:pt x="73787" y="42799"/>
                  </a:lnTo>
                  <a:lnTo>
                    <a:pt x="73288" y="35749"/>
                  </a:lnTo>
                  <a:lnTo>
                    <a:pt x="68952" y="21611"/>
                  </a:lnTo>
                  <a:lnTo>
                    <a:pt x="60860" y="10272"/>
                  </a:lnTo>
                  <a:lnTo>
                    <a:pt x="49868" y="2735"/>
                  </a:lnTo>
                  <a:lnTo>
                    <a:pt x="36829" y="0"/>
                  </a:lnTo>
                  <a:lnTo>
                    <a:pt x="30842" y="564"/>
                  </a:lnTo>
                  <a:lnTo>
                    <a:pt x="18649" y="5578"/>
                  </a:lnTo>
                  <a:lnTo>
                    <a:pt x="8866" y="14959"/>
                  </a:lnTo>
                  <a:lnTo>
                    <a:pt x="2361" y="27701"/>
                  </a:lnTo>
                  <a:lnTo>
                    <a:pt x="0" y="42799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50" name="object 70"/>
            <p:cNvSpPr>
              <a:spLocks/>
            </p:cNvSpPr>
            <p:nvPr/>
          </p:nvSpPr>
          <p:spPr bwMode="auto">
            <a:xfrm>
              <a:off x="3329" y="794"/>
              <a:ext cx="93" cy="104"/>
            </a:xfrm>
            <a:custGeom>
              <a:avLst/>
              <a:gdLst>
                <a:gd name="T0" fmla="*/ 0 w 73787"/>
                <a:gd name="T1" fmla="*/ 0 h 81025"/>
                <a:gd name="T2" fmla="*/ 0 w 73787"/>
                <a:gd name="T3" fmla="*/ 0 h 81025"/>
                <a:gd name="T4" fmla="*/ 0 w 73787"/>
                <a:gd name="T5" fmla="*/ 0 h 81025"/>
                <a:gd name="T6" fmla="*/ 0 w 73787"/>
                <a:gd name="T7" fmla="*/ 0 h 81025"/>
                <a:gd name="T8" fmla="*/ 0 w 73787"/>
                <a:gd name="T9" fmla="*/ 0 h 81025"/>
                <a:gd name="T10" fmla="*/ 0 w 73787"/>
                <a:gd name="T11" fmla="*/ 0 h 81025"/>
                <a:gd name="T12" fmla="*/ 0 w 73787"/>
                <a:gd name="T13" fmla="*/ 0 h 81025"/>
                <a:gd name="T14" fmla="*/ 0 w 73787"/>
                <a:gd name="T15" fmla="*/ 0 h 81025"/>
                <a:gd name="T16" fmla="*/ 0 w 73787"/>
                <a:gd name="T17" fmla="*/ 0 h 81025"/>
                <a:gd name="T18" fmla="*/ 0 w 73787"/>
                <a:gd name="T19" fmla="*/ 0 h 81025"/>
                <a:gd name="T20" fmla="*/ 0 w 73787"/>
                <a:gd name="T21" fmla="*/ 0 h 81025"/>
                <a:gd name="T22" fmla="*/ 0 w 73787"/>
                <a:gd name="T23" fmla="*/ 0 h 81025"/>
                <a:gd name="T24" fmla="*/ 0 w 73787"/>
                <a:gd name="T25" fmla="*/ 0 h 81025"/>
                <a:gd name="T26" fmla="*/ 0 w 73787"/>
                <a:gd name="T27" fmla="*/ 0 h 81025"/>
                <a:gd name="T28" fmla="*/ 0 w 73787"/>
                <a:gd name="T29" fmla="*/ 0 h 81025"/>
                <a:gd name="T30" fmla="*/ 0 w 73787"/>
                <a:gd name="T31" fmla="*/ 0 h 81025"/>
                <a:gd name="T32" fmla="*/ 0 w 73787"/>
                <a:gd name="T33" fmla="*/ 0 h 81025"/>
                <a:gd name="T34" fmla="*/ 0 w 73787"/>
                <a:gd name="T35" fmla="*/ 0 h 81025"/>
                <a:gd name="T36" fmla="*/ 0 w 73787"/>
                <a:gd name="T37" fmla="*/ 0 h 81025"/>
                <a:gd name="T38" fmla="*/ 0 w 73787"/>
                <a:gd name="T39" fmla="*/ 0 h 81025"/>
                <a:gd name="T40" fmla="*/ 0 w 73787"/>
                <a:gd name="T41" fmla="*/ 0 h 810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3787" h="81025">
                  <a:moveTo>
                    <a:pt x="0" y="40512"/>
                  </a:moveTo>
                  <a:lnTo>
                    <a:pt x="263" y="45376"/>
                  </a:lnTo>
                  <a:lnTo>
                    <a:pt x="4256" y="59411"/>
                  </a:lnTo>
                  <a:lnTo>
                    <a:pt x="12327" y="70725"/>
                  </a:lnTo>
                  <a:lnTo>
                    <a:pt x="23540" y="78277"/>
                  </a:lnTo>
                  <a:lnTo>
                    <a:pt x="36957" y="81025"/>
                  </a:lnTo>
                  <a:lnTo>
                    <a:pt x="41292" y="80747"/>
                  </a:lnTo>
                  <a:lnTo>
                    <a:pt x="54082" y="76379"/>
                  </a:lnTo>
                  <a:lnTo>
                    <a:pt x="64395" y="67520"/>
                  </a:lnTo>
                  <a:lnTo>
                    <a:pt x="71280" y="55216"/>
                  </a:lnTo>
                  <a:lnTo>
                    <a:pt x="73787" y="40512"/>
                  </a:lnTo>
                  <a:lnTo>
                    <a:pt x="73533" y="35743"/>
                  </a:lnTo>
                  <a:lnTo>
                    <a:pt x="69562" y="21675"/>
                  </a:lnTo>
                  <a:lnTo>
                    <a:pt x="61509" y="10330"/>
                  </a:lnTo>
                  <a:lnTo>
                    <a:pt x="50323" y="2757"/>
                  </a:lnTo>
                  <a:lnTo>
                    <a:pt x="36957" y="0"/>
                  </a:lnTo>
                  <a:lnTo>
                    <a:pt x="32509" y="289"/>
                  </a:lnTo>
                  <a:lnTo>
                    <a:pt x="19692" y="4678"/>
                  </a:lnTo>
                  <a:lnTo>
                    <a:pt x="9376" y="13539"/>
                  </a:lnTo>
                  <a:lnTo>
                    <a:pt x="2500" y="25831"/>
                  </a:lnTo>
                  <a:lnTo>
                    <a:pt x="0" y="40512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51" name="object 71"/>
            <p:cNvSpPr>
              <a:spLocks/>
            </p:cNvSpPr>
            <p:nvPr/>
          </p:nvSpPr>
          <p:spPr bwMode="auto">
            <a:xfrm>
              <a:off x="4184" y="708"/>
              <a:ext cx="348" cy="218"/>
            </a:xfrm>
            <a:custGeom>
              <a:avLst/>
              <a:gdLst>
                <a:gd name="T0" fmla="*/ 0 w 271952"/>
                <a:gd name="T1" fmla="*/ 0 h 167996"/>
                <a:gd name="T2" fmla="*/ 0 w 271952"/>
                <a:gd name="T3" fmla="*/ 0 h 167996"/>
                <a:gd name="T4" fmla="*/ 0 w 271952"/>
                <a:gd name="T5" fmla="*/ 0 h 167996"/>
                <a:gd name="T6" fmla="*/ 0 w 271952"/>
                <a:gd name="T7" fmla="*/ 0 h 167996"/>
                <a:gd name="T8" fmla="*/ 0 w 271952"/>
                <a:gd name="T9" fmla="*/ 0 h 167996"/>
                <a:gd name="T10" fmla="*/ 0 w 271952"/>
                <a:gd name="T11" fmla="*/ 0 h 167996"/>
                <a:gd name="T12" fmla="*/ 0 w 271952"/>
                <a:gd name="T13" fmla="*/ 0 h 167996"/>
                <a:gd name="T14" fmla="*/ 0 w 271952"/>
                <a:gd name="T15" fmla="*/ 0 h 167996"/>
                <a:gd name="T16" fmla="*/ 0 w 271952"/>
                <a:gd name="T17" fmla="*/ 0 h 167996"/>
                <a:gd name="T18" fmla="*/ 0 w 271952"/>
                <a:gd name="T19" fmla="*/ 0 h 167996"/>
                <a:gd name="T20" fmla="*/ 0 w 271952"/>
                <a:gd name="T21" fmla="*/ 0 h 167996"/>
                <a:gd name="T22" fmla="*/ 0 w 271952"/>
                <a:gd name="T23" fmla="*/ 0 h 167996"/>
                <a:gd name="T24" fmla="*/ 0 w 271952"/>
                <a:gd name="T25" fmla="*/ 0 h 167996"/>
                <a:gd name="T26" fmla="*/ 0 w 271952"/>
                <a:gd name="T27" fmla="*/ 0 h 167996"/>
                <a:gd name="T28" fmla="*/ 0 w 271952"/>
                <a:gd name="T29" fmla="*/ 0 h 167996"/>
                <a:gd name="T30" fmla="*/ 0 w 271952"/>
                <a:gd name="T31" fmla="*/ 0 h 167996"/>
                <a:gd name="T32" fmla="*/ 0 w 271952"/>
                <a:gd name="T33" fmla="*/ 0 h 167996"/>
                <a:gd name="T34" fmla="*/ 0 w 271952"/>
                <a:gd name="T35" fmla="*/ 0 h 167996"/>
                <a:gd name="T36" fmla="*/ 0 w 271952"/>
                <a:gd name="T37" fmla="*/ 0 h 167996"/>
                <a:gd name="T38" fmla="*/ 0 w 271952"/>
                <a:gd name="T39" fmla="*/ 0 h 167996"/>
                <a:gd name="T40" fmla="*/ 0 w 271952"/>
                <a:gd name="T41" fmla="*/ 0 h 167996"/>
                <a:gd name="T42" fmla="*/ 0 w 271952"/>
                <a:gd name="T43" fmla="*/ 0 h 167996"/>
                <a:gd name="T44" fmla="*/ 0 w 271952"/>
                <a:gd name="T45" fmla="*/ 0 h 16799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71952" h="167996">
                  <a:moveTo>
                    <a:pt x="230662" y="161264"/>
                  </a:moveTo>
                  <a:lnTo>
                    <a:pt x="222874" y="151968"/>
                  </a:lnTo>
                  <a:lnTo>
                    <a:pt x="218328" y="140944"/>
                  </a:lnTo>
                  <a:lnTo>
                    <a:pt x="217367" y="129029"/>
                  </a:lnTo>
                  <a:lnTo>
                    <a:pt x="220390" y="116942"/>
                  </a:lnTo>
                  <a:lnTo>
                    <a:pt x="227091" y="106607"/>
                  </a:lnTo>
                  <a:lnTo>
                    <a:pt x="236432" y="99142"/>
                  </a:lnTo>
                  <a:lnTo>
                    <a:pt x="247577" y="94888"/>
                  </a:lnTo>
                  <a:lnTo>
                    <a:pt x="259691" y="94186"/>
                  </a:lnTo>
                  <a:lnTo>
                    <a:pt x="271952" y="97384"/>
                  </a:lnTo>
                  <a:lnTo>
                    <a:pt x="54528" y="3150"/>
                  </a:lnTo>
                  <a:lnTo>
                    <a:pt x="42250" y="0"/>
                  </a:lnTo>
                  <a:lnTo>
                    <a:pt x="30110" y="718"/>
                  </a:lnTo>
                  <a:lnTo>
                    <a:pt x="18946" y="4980"/>
                  </a:lnTo>
                  <a:lnTo>
                    <a:pt x="9600" y="12459"/>
                  </a:lnTo>
                  <a:lnTo>
                    <a:pt x="2966" y="22708"/>
                  </a:lnTo>
                  <a:lnTo>
                    <a:pt x="0" y="34703"/>
                  </a:lnTo>
                  <a:lnTo>
                    <a:pt x="944" y="46649"/>
                  </a:lnTo>
                  <a:lnTo>
                    <a:pt x="5469" y="57704"/>
                  </a:lnTo>
                  <a:lnTo>
                    <a:pt x="13245" y="67026"/>
                  </a:lnTo>
                  <a:lnTo>
                    <a:pt x="23921" y="73762"/>
                  </a:lnTo>
                  <a:lnTo>
                    <a:pt x="241345" y="167996"/>
                  </a:lnTo>
                  <a:lnTo>
                    <a:pt x="230662" y="161264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52" name="object 72"/>
            <p:cNvSpPr>
              <a:spLocks/>
            </p:cNvSpPr>
            <p:nvPr/>
          </p:nvSpPr>
          <p:spPr bwMode="auto">
            <a:xfrm>
              <a:off x="4464" y="830"/>
              <a:ext cx="99" cy="101"/>
            </a:xfrm>
            <a:custGeom>
              <a:avLst/>
              <a:gdLst>
                <a:gd name="T0" fmla="*/ 0 w 78483"/>
                <a:gd name="T1" fmla="*/ 0 h 76958"/>
                <a:gd name="T2" fmla="*/ 0 w 78483"/>
                <a:gd name="T3" fmla="*/ 0 h 76958"/>
                <a:gd name="T4" fmla="*/ 0 w 78483"/>
                <a:gd name="T5" fmla="*/ 0 h 76958"/>
                <a:gd name="T6" fmla="*/ 0 w 78483"/>
                <a:gd name="T7" fmla="*/ 0 h 76958"/>
                <a:gd name="T8" fmla="*/ 0 w 78483"/>
                <a:gd name="T9" fmla="*/ 0 h 76958"/>
                <a:gd name="T10" fmla="*/ 0 w 78483"/>
                <a:gd name="T11" fmla="*/ 0 h 76958"/>
                <a:gd name="T12" fmla="*/ 0 w 78483"/>
                <a:gd name="T13" fmla="*/ 0 h 76958"/>
                <a:gd name="T14" fmla="*/ 0 w 78483"/>
                <a:gd name="T15" fmla="*/ 0 h 76958"/>
                <a:gd name="T16" fmla="*/ 0 w 78483"/>
                <a:gd name="T17" fmla="*/ 0 h 76958"/>
                <a:gd name="T18" fmla="*/ 0 w 78483"/>
                <a:gd name="T19" fmla="*/ 0 h 76958"/>
                <a:gd name="T20" fmla="*/ 0 w 78483"/>
                <a:gd name="T21" fmla="*/ 0 h 76958"/>
                <a:gd name="T22" fmla="*/ 0 w 78483"/>
                <a:gd name="T23" fmla="*/ 0 h 76958"/>
                <a:gd name="T24" fmla="*/ 0 w 78483"/>
                <a:gd name="T25" fmla="*/ 0 h 76958"/>
                <a:gd name="T26" fmla="*/ 0 w 78483"/>
                <a:gd name="T27" fmla="*/ 0 h 76958"/>
                <a:gd name="T28" fmla="*/ 0 w 78483"/>
                <a:gd name="T29" fmla="*/ 0 h 76958"/>
                <a:gd name="T30" fmla="*/ 0 w 78483"/>
                <a:gd name="T31" fmla="*/ 0 h 76958"/>
                <a:gd name="T32" fmla="*/ 0 w 78483"/>
                <a:gd name="T33" fmla="*/ 0 h 76958"/>
                <a:gd name="T34" fmla="*/ 0 w 78483"/>
                <a:gd name="T35" fmla="*/ 0 h 76958"/>
                <a:gd name="T36" fmla="*/ 0 w 78483"/>
                <a:gd name="T37" fmla="*/ 0 h 76958"/>
                <a:gd name="T38" fmla="*/ 0 w 78483"/>
                <a:gd name="T39" fmla="*/ 0 h 76958"/>
                <a:gd name="T40" fmla="*/ 0 w 78483"/>
                <a:gd name="T41" fmla="*/ 0 h 769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8483" h="76958">
                  <a:moveTo>
                    <a:pt x="23967" y="73808"/>
                  </a:moveTo>
                  <a:lnTo>
                    <a:pt x="36195" y="76958"/>
                  </a:lnTo>
                  <a:lnTo>
                    <a:pt x="48330" y="76239"/>
                  </a:lnTo>
                  <a:lnTo>
                    <a:pt x="59512" y="71978"/>
                  </a:lnTo>
                  <a:lnTo>
                    <a:pt x="68883" y="64498"/>
                  </a:lnTo>
                  <a:lnTo>
                    <a:pt x="75529" y="54250"/>
                  </a:lnTo>
                  <a:lnTo>
                    <a:pt x="78483" y="42254"/>
                  </a:lnTo>
                  <a:lnTo>
                    <a:pt x="77514" y="30308"/>
                  </a:lnTo>
                  <a:lnTo>
                    <a:pt x="72971" y="19253"/>
                  </a:lnTo>
                  <a:lnTo>
                    <a:pt x="65201" y="9932"/>
                  </a:lnTo>
                  <a:lnTo>
                    <a:pt x="54574" y="3196"/>
                  </a:lnTo>
                  <a:lnTo>
                    <a:pt x="42326" y="0"/>
                  </a:lnTo>
                  <a:lnTo>
                    <a:pt x="30211" y="697"/>
                  </a:lnTo>
                  <a:lnTo>
                    <a:pt x="19065" y="4948"/>
                  </a:lnTo>
                  <a:lnTo>
                    <a:pt x="9722" y="12410"/>
                  </a:lnTo>
                  <a:lnTo>
                    <a:pt x="3012" y="22754"/>
                  </a:lnTo>
                  <a:lnTo>
                    <a:pt x="0" y="34720"/>
                  </a:lnTo>
                  <a:lnTo>
                    <a:pt x="922" y="46640"/>
                  </a:lnTo>
                  <a:lnTo>
                    <a:pt x="5434" y="57676"/>
                  </a:lnTo>
                  <a:lnTo>
                    <a:pt x="13191" y="66994"/>
                  </a:lnTo>
                  <a:lnTo>
                    <a:pt x="23967" y="73808"/>
                  </a:lnTo>
                  <a:close/>
                </a:path>
              </a:pathLst>
            </a:custGeom>
            <a:solidFill>
              <a:srgbClr val="85D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53" name="object 73"/>
            <p:cNvSpPr>
              <a:spLocks/>
            </p:cNvSpPr>
            <p:nvPr/>
          </p:nvSpPr>
          <p:spPr bwMode="auto">
            <a:xfrm>
              <a:off x="4184" y="708"/>
              <a:ext cx="379" cy="223"/>
            </a:xfrm>
            <a:custGeom>
              <a:avLst/>
              <a:gdLst>
                <a:gd name="T0" fmla="*/ 0 w 295860"/>
                <a:gd name="T1" fmla="*/ 0 h 171146"/>
                <a:gd name="T2" fmla="*/ 0 w 295860"/>
                <a:gd name="T3" fmla="*/ 0 h 171146"/>
                <a:gd name="T4" fmla="*/ 0 w 295860"/>
                <a:gd name="T5" fmla="*/ 0 h 171146"/>
                <a:gd name="T6" fmla="*/ 0 w 295860"/>
                <a:gd name="T7" fmla="*/ 0 h 171146"/>
                <a:gd name="T8" fmla="*/ 0 w 295860"/>
                <a:gd name="T9" fmla="*/ 0 h 171146"/>
                <a:gd name="T10" fmla="*/ 0 w 295860"/>
                <a:gd name="T11" fmla="*/ 0 h 171146"/>
                <a:gd name="T12" fmla="*/ 0 w 295860"/>
                <a:gd name="T13" fmla="*/ 0 h 171146"/>
                <a:gd name="T14" fmla="*/ 0 w 295860"/>
                <a:gd name="T15" fmla="*/ 0 h 171146"/>
                <a:gd name="T16" fmla="*/ 0 w 295860"/>
                <a:gd name="T17" fmla="*/ 0 h 171146"/>
                <a:gd name="T18" fmla="*/ 0 w 295860"/>
                <a:gd name="T19" fmla="*/ 0 h 171146"/>
                <a:gd name="T20" fmla="*/ 0 w 295860"/>
                <a:gd name="T21" fmla="*/ 0 h 171146"/>
                <a:gd name="T22" fmla="*/ 0 w 295860"/>
                <a:gd name="T23" fmla="*/ 0 h 171146"/>
                <a:gd name="T24" fmla="*/ 0 w 295860"/>
                <a:gd name="T25" fmla="*/ 0 h 171146"/>
                <a:gd name="T26" fmla="*/ 0 w 295860"/>
                <a:gd name="T27" fmla="*/ 0 h 171146"/>
                <a:gd name="T28" fmla="*/ 0 w 295860"/>
                <a:gd name="T29" fmla="*/ 0 h 171146"/>
                <a:gd name="T30" fmla="*/ 0 w 295860"/>
                <a:gd name="T31" fmla="*/ 0 h 171146"/>
                <a:gd name="T32" fmla="*/ 0 w 295860"/>
                <a:gd name="T33" fmla="*/ 0 h 171146"/>
                <a:gd name="T34" fmla="*/ 0 w 295860"/>
                <a:gd name="T35" fmla="*/ 0 h 171146"/>
                <a:gd name="T36" fmla="*/ 0 w 295860"/>
                <a:gd name="T37" fmla="*/ 0 h 171146"/>
                <a:gd name="T38" fmla="*/ 0 w 295860"/>
                <a:gd name="T39" fmla="*/ 0 h 171146"/>
                <a:gd name="T40" fmla="*/ 0 w 295860"/>
                <a:gd name="T41" fmla="*/ 0 h 171146"/>
                <a:gd name="T42" fmla="*/ 0 w 295860"/>
                <a:gd name="T43" fmla="*/ 0 h 171146"/>
                <a:gd name="T44" fmla="*/ 0 w 295860"/>
                <a:gd name="T45" fmla="*/ 0 h 171146"/>
                <a:gd name="T46" fmla="*/ 0 w 295860"/>
                <a:gd name="T47" fmla="*/ 0 h 171146"/>
                <a:gd name="T48" fmla="*/ 0 w 295860"/>
                <a:gd name="T49" fmla="*/ 0 h 171146"/>
                <a:gd name="T50" fmla="*/ 0 w 295860"/>
                <a:gd name="T51" fmla="*/ 0 h 171146"/>
                <a:gd name="T52" fmla="*/ 0 w 295860"/>
                <a:gd name="T53" fmla="*/ 0 h 171146"/>
                <a:gd name="T54" fmla="*/ 0 w 295860"/>
                <a:gd name="T55" fmla="*/ 0 h 171146"/>
                <a:gd name="T56" fmla="*/ 0 w 295860"/>
                <a:gd name="T57" fmla="*/ 0 h 171146"/>
                <a:gd name="T58" fmla="*/ 0 w 295860"/>
                <a:gd name="T59" fmla="*/ 0 h 171146"/>
                <a:gd name="T60" fmla="*/ 0 w 295860"/>
                <a:gd name="T61" fmla="*/ 0 h 171146"/>
                <a:gd name="T62" fmla="*/ 0 w 295860"/>
                <a:gd name="T63" fmla="*/ 0 h 171146"/>
                <a:gd name="T64" fmla="*/ 0 w 295860"/>
                <a:gd name="T65" fmla="*/ 0 h 1711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5860" h="171146">
                  <a:moveTo>
                    <a:pt x="271952" y="97384"/>
                  </a:moveTo>
                  <a:lnTo>
                    <a:pt x="259703" y="94187"/>
                  </a:lnTo>
                  <a:lnTo>
                    <a:pt x="247589" y="94885"/>
                  </a:lnTo>
                  <a:lnTo>
                    <a:pt x="236442" y="99136"/>
                  </a:lnTo>
                  <a:lnTo>
                    <a:pt x="227100" y="106598"/>
                  </a:lnTo>
                  <a:lnTo>
                    <a:pt x="220390" y="116942"/>
                  </a:lnTo>
                  <a:lnTo>
                    <a:pt x="217377" y="128908"/>
                  </a:lnTo>
                  <a:lnTo>
                    <a:pt x="218300" y="140828"/>
                  </a:lnTo>
                  <a:lnTo>
                    <a:pt x="222812" y="151864"/>
                  </a:lnTo>
                  <a:lnTo>
                    <a:pt x="230569" y="161182"/>
                  </a:lnTo>
                  <a:lnTo>
                    <a:pt x="241345" y="167996"/>
                  </a:lnTo>
                  <a:lnTo>
                    <a:pt x="253573" y="171146"/>
                  </a:lnTo>
                  <a:lnTo>
                    <a:pt x="265708" y="170427"/>
                  </a:lnTo>
                  <a:lnTo>
                    <a:pt x="276890" y="166166"/>
                  </a:lnTo>
                  <a:lnTo>
                    <a:pt x="286261" y="158686"/>
                  </a:lnTo>
                  <a:lnTo>
                    <a:pt x="292907" y="148438"/>
                  </a:lnTo>
                  <a:lnTo>
                    <a:pt x="295860" y="136442"/>
                  </a:lnTo>
                  <a:lnTo>
                    <a:pt x="294892" y="124496"/>
                  </a:lnTo>
                  <a:lnTo>
                    <a:pt x="290348" y="113441"/>
                  </a:lnTo>
                  <a:lnTo>
                    <a:pt x="282578" y="104120"/>
                  </a:lnTo>
                  <a:lnTo>
                    <a:pt x="271952" y="97384"/>
                  </a:lnTo>
                  <a:lnTo>
                    <a:pt x="54528" y="3150"/>
                  </a:lnTo>
                  <a:lnTo>
                    <a:pt x="42250" y="0"/>
                  </a:lnTo>
                  <a:lnTo>
                    <a:pt x="30110" y="718"/>
                  </a:lnTo>
                  <a:lnTo>
                    <a:pt x="18946" y="4980"/>
                  </a:lnTo>
                  <a:lnTo>
                    <a:pt x="9600" y="12459"/>
                  </a:lnTo>
                  <a:lnTo>
                    <a:pt x="2966" y="22708"/>
                  </a:lnTo>
                  <a:lnTo>
                    <a:pt x="0" y="34703"/>
                  </a:lnTo>
                  <a:lnTo>
                    <a:pt x="944" y="46649"/>
                  </a:lnTo>
                  <a:lnTo>
                    <a:pt x="5469" y="57704"/>
                  </a:lnTo>
                  <a:lnTo>
                    <a:pt x="13245" y="67026"/>
                  </a:lnTo>
                  <a:lnTo>
                    <a:pt x="23921" y="73762"/>
                  </a:lnTo>
                  <a:lnTo>
                    <a:pt x="241345" y="167996"/>
                  </a:lnTo>
                </a:path>
              </a:pathLst>
            </a:custGeom>
            <a:noFill/>
            <a:ln w="4762">
              <a:solidFill>
                <a:srgbClr val="33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54" name="object 74"/>
            <p:cNvSpPr>
              <a:spLocks/>
            </p:cNvSpPr>
            <p:nvPr/>
          </p:nvSpPr>
          <p:spPr bwMode="auto">
            <a:xfrm>
              <a:off x="4154" y="887"/>
              <a:ext cx="348" cy="218"/>
            </a:xfrm>
            <a:custGeom>
              <a:avLst/>
              <a:gdLst>
                <a:gd name="T0" fmla="*/ 0 w 271998"/>
                <a:gd name="T1" fmla="*/ 0 h 168120"/>
                <a:gd name="T2" fmla="*/ 0 w 271998"/>
                <a:gd name="T3" fmla="*/ 0 h 168120"/>
                <a:gd name="T4" fmla="*/ 0 w 271998"/>
                <a:gd name="T5" fmla="*/ 0 h 168120"/>
                <a:gd name="T6" fmla="*/ 0 w 271998"/>
                <a:gd name="T7" fmla="*/ 0 h 168120"/>
                <a:gd name="T8" fmla="*/ 0 w 271998"/>
                <a:gd name="T9" fmla="*/ 0 h 168120"/>
                <a:gd name="T10" fmla="*/ 0 w 271998"/>
                <a:gd name="T11" fmla="*/ 0 h 168120"/>
                <a:gd name="T12" fmla="*/ 0 w 271998"/>
                <a:gd name="T13" fmla="*/ 0 h 168120"/>
                <a:gd name="T14" fmla="*/ 0 w 271998"/>
                <a:gd name="T15" fmla="*/ 0 h 168120"/>
                <a:gd name="T16" fmla="*/ 0 w 271998"/>
                <a:gd name="T17" fmla="*/ 0 h 168120"/>
                <a:gd name="T18" fmla="*/ 0 w 271998"/>
                <a:gd name="T19" fmla="*/ 0 h 168120"/>
                <a:gd name="T20" fmla="*/ 0 w 271998"/>
                <a:gd name="T21" fmla="*/ 0 h 168120"/>
                <a:gd name="T22" fmla="*/ 0 w 271998"/>
                <a:gd name="T23" fmla="*/ 0 h 168120"/>
                <a:gd name="T24" fmla="*/ 0 w 271998"/>
                <a:gd name="T25" fmla="*/ 0 h 168120"/>
                <a:gd name="T26" fmla="*/ 0 w 271998"/>
                <a:gd name="T27" fmla="*/ 0 h 168120"/>
                <a:gd name="T28" fmla="*/ 0 w 271998"/>
                <a:gd name="T29" fmla="*/ 0 h 168120"/>
                <a:gd name="T30" fmla="*/ 0 w 271998"/>
                <a:gd name="T31" fmla="*/ 0 h 168120"/>
                <a:gd name="T32" fmla="*/ 0 w 271998"/>
                <a:gd name="T33" fmla="*/ 0 h 168120"/>
                <a:gd name="T34" fmla="*/ 0 w 271998"/>
                <a:gd name="T35" fmla="*/ 0 h 168120"/>
                <a:gd name="T36" fmla="*/ 0 w 271998"/>
                <a:gd name="T37" fmla="*/ 0 h 168120"/>
                <a:gd name="T38" fmla="*/ 0 w 271998"/>
                <a:gd name="T39" fmla="*/ 0 h 168120"/>
                <a:gd name="T40" fmla="*/ 0 w 271998"/>
                <a:gd name="T41" fmla="*/ 0 h 168120"/>
                <a:gd name="T42" fmla="*/ 0 w 271998"/>
                <a:gd name="T43" fmla="*/ 0 h 168120"/>
                <a:gd name="T44" fmla="*/ 0 w 271998"/>
                <a:gd name="T45" fmla="*/ 0 h 16812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71998" h="168120">
                  <a:moveTo>
                    <a:pt x="23967" y="94233"/>
                  </a:moveTo>
                  <a:lnTo>
                    <a:pt x="13191" y="101096"/>
                  </a:lnTo>
                  <a:lnTo>
                    <a:pt x="5434" y="110419"/>
                  </a:lnTo>
                  <a:lnTo>
                    <a:pt x="922" y="121438"/>
                  </a:lnTo>
                  <a:lnTo>
                    <a:pt x="0" y="133333"/>
                  </a:lnTo>
                  <a:lnTo>
                    <a:pt x="3012" y="145287"/>
                  </a:lnTo>
                  <a:lnTo>
                    <a:pt x="9635" y="155639"/>
                  </a:lnTo>
                  <a:lnTo>
                    <a:pt x="18974" y="163136"/>
                  </a:lnTo>
                  <a:lnTo>
                    <a:pt x="30147" y="167402"/>
                  </a:lnTo>
                  <a:lnTo>
                    <a:pt x="42299" y="168120"/>
                  </a:lnTo>
                  <a:lnTo>
                    <a:pt x="54574" y="164973"/>
                  </a:lnTo>
                  <a:lnTo>
                    <a:pt x="271998" y="70738"/>
                  </a:lnTo>
                  <a:lnTo>
                    <a:pt x="259783" y="73881"/>
                  </a:lnTo>
                  <a:lnTo>
                    <a:pt x="247628" y="73180"/>
                  </a:lnTo>
                  <a:lnTo>
                    <a:pt x="236448" y="68930"/>
                  </a:lnTo>
                  <a:lnTo>
                    <a:pt x="227099" y="61449"/>
                  </a:lnTo>
                  <a:lnTo>
                    <a:pt x="220436" y="51053"/>
                  </a:lnTo>
                  <a:lnTo>
                    <a:pt x="217414" y="39027"/>
                  </a:lnTo>
                  <a:lnTo>
                    <a:pt x="218374" y="27142"/>
                  </a:lnTo>
                  <a:lnTo>
                    <a:pt x="222921" y="16119"/>
                  </a:lnTo>
                  <a:lnTo>
                    <a:pt x="230708" y="6792"/>
                  </a:lnTo>
                  <a:lnTo>
                    <a:pt x="241391" y="0"/>
                  </a:lnTo>
                  <a:lnTo>
                    <a:pt x="23967" y="94233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55" name="object 75"/>
            <p:cNvSpPr>
              <a:spLocks/>
            </p:cNvSpPr>
            <p:nvPr/>
          </p:nvSpPr>
          <p:spPr bwMode="auto">
            <a:xfrm>
              <a:off x="4433" y="882"/>
              <a:ext cx="99" cy="99"/>
            </a:xfrm>
            <a:custGeom>
              <a:avLst/>
              <a:gdLst>
                <a:gd name="T0" fmla="*/ 0 w 78417"/>
                <a:gd name="T1" fmla="*/ 0 h 77036"/>
                <a:gd name="T2" fmla="*/ 0 w 78417"/>
                <a:gd name="T3" fmla="*/ 0 h 77036"/>
                <a:gd name="T4" fmla="*/ 0 w 78417"/>
                <a:gd name="T5" fmla="*/ 0 h 77036"/>
                <a:gd name="T6" fmla="*/ 0 w 78417"/>
                <a:gd name="T7" fmla="*/ 0 h 77036"/>
                <a:gd name="T8" fmla="*/ 0 w 78417"/>
                <a:gd name="T9" fmla="*/ 0 h 77036"/>
                <a:gd name="T10" fmla="*/ 0 w 78417"/>
                <a:gd name="T11" fmla="*/ 0 h 77036"/>
                <a:gd name="T12" fmla="*/ 0 w 78417"/>
                <a:gd name="T13" fmla="*/ 0 h 77036"/>
                <a:gd name="T14" fmla="*/ 0 w 78417"/>
                <a:gd name="T15" fmla="*/ 0 h 77036"/>
                <a:gd name="T16" fmla="*/ 0 w 78417"/>
                <a:gd name="T17" fmla="*/ 0 h 77036"/>
                <a:gd name="T18" fmla="*/ 0 w 78417"/>
                <a:gd name="T19" fmla="*/ 0 h 77036"/>
                <a:gd name="T20" fmla="*/ 0 w 78417"/>
                <a:gd name="T21" fmla="*/ 0 h 77036"/>
                <a:gd name="T22" fmla="*/ 0 w 78417"/>
                <a:gd name="T23" fmla="*/ 0 h 77036"/>
                <a:gd name="T24" fmla="*/ 0 w 78417"/>
                <a:gd name="T25" fmla="*/ 0 h 77036"/>
                <a:gd name="T26" fmla="*/ 0 w 78417"/>
                <a:gd name="T27" fmla="*/ 0 h 77036"/>
                <a:gd name="T28" fmla="*/ 0 w 78417"/>
                <a:gd name="T29" fmla="*/ 0 h 77036"/>
                <a:gd name="T30" fmla="*/ 0 w 78417"/>
                <a:gd name="T31" fmla="*/ 0 h 77036"/>
                <a:gd name="T32" fmla="*/ 0 w 78417"/>
                <a:gd name="T33" fmla="*/ 0 h 77036"/>
                <a:gd name="T34" fmla="*/ 0 w 78417"/>
                <a:gd name="T35" fmla="*/ 0 h 77036"/>
                <a:gd name="T36" fmla="*/ 0 w 78417"/>
                <a:gd name="T37" fmla="*/ 0 h 77036"/>
                <a:gd name="T38" fmla="*/ 0 w 78417"/>
                <a:gd name="T39" fmla="*/ 0 h 77036"/>
                <a:gd name="T40" fmla="*/ 0 w 78417"/>
                <a:gd name="T41" fmla="*/ 0 h 770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8417" h="77036">
                  <a:moveTo>
                    <a:pt x="23967" y="3149"/>
                  </a:moveTo>
                  <a:lnTo>
                    <a:pt x="13191" y="10024"/>
                  </a:lnTo>
                  <a:lnTo>
                    <a:pt x="5434" y="19372"/>
                  </a:lnTo>
                  <a:lnTo>
                    <a:pt x="922" y="30408"/>
                  </a:lnTo>
                  <a:lnTo>
                    <a:pt x="0" y="42297"/>
                  </a:lnTo>
                  <a:lnTo>
                    <a:pt x="3012" y="54203"/>
                  </a:lnTo>
                  <a:lnTo>
                    <a:pt x="9635" y="64555"/>
                  </a:lnTo>
                  <a:lnTo>
                    <a:pt x="18974" y="72051"/>
                  </a:lnTo>
                  <a:lnTo>
                    <a:pt x="30147" y="76317"/>
                  </a:lnTo>
                  <a:lnTo>
                    <a:pt x="42299" y="77036"/>
                  </a:lnTo>
                  <a:lnTo>
                    <a:pt x="54574" y="73888"/>
                  </a:lnTo>
                  <a:lnTo>
                    <a:pt x="65244" y="67064"/>
                  </a:lnTo>
                  <a:lnTo>
                    <a:pt x="72985" y="57739"/>
                  </a:lnTo>
                  <a:lnTo>
                    <a:pt x="77493" y="46711"/>
                  </a:lnTo>
                  <a:lnTo>
                    <a:pt x="78417" y="34803"/>
                  </a:lnTo>
                  <a:lnTo>
                    <a:pt x="75402" y="22834"/>
                  </a:lnTo>
                  <a:lnTo>
                    <a:pt x="68833" y="12541"/>
                  </a:lnTo>
                  <a:lnTo>
                    <a:pt x="59499" y="5015"/>
                  </a:lnTo>
                  <a:lnTo>
                    <a:pt x="48333" y="728"/>
                  </a:lnTo>
                  <a:lnTo>
                    <a:pt x="36200" y="0"/>
                  </a:lnTo>
                  <a:lnTo>
                    <a:pt x="23967" y="3149"/>
                  </a:lnTo>
                  <a:close/>
                </a:path>
              </a:pathLst>
            </a:custGeom>
            <a:solidFill>
              <a:srgbClr val="85D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56" name="object 76"/>
            <p:cNvSpPr>
              <a:spLocks/>
            </p:cNvSpPr>
            <p:nvPr/>
          </p:nvSpPr>
          <p:spPr bwMode="auto">
            <a:xfrm>
              <a:off x="4154" y="882"/>
              <a:ext cx="378" cy="223"/>
            </a:xfrm>
            <a:custGeom>
              <a:avLst/>
              <a:gdLst>
                <a:gd name="T0" fmla="*/ 0 w 295841"/>
                <a:gd name="T1" fmla="*/ 0 h 171270"/>
                <a:gd name="T2" fmla="*/ 0 w 295841"/>
                <a:gd name="T3" fmla="*/ 0 h 171270"/>
                <a:gd name="T4" fmla="*/ 0 w 295841"/>
                <a:gd name="T5" fmla="*/ 0 h 171270"/>
                <a:gd name="T6" fmla="*/ 0 w 295841"/>
                <a:gd name="T7" fmla="*/ 0 h 171270"/>
                <a:gd name="T8" fmla="*/ 0 w 295841"/>
                <a:gd name="T9" fmla="*/ 0 h 171270"/>
                <a:gd name="T10" fmla="*/ 0 w 295841"/>
                <a:gd name="T11" fmla="*/ 0 h 171270"/>
                <a:gd name="T12" fmla="*/ 0 w 295841"/>
                <a:gd name="T13" fmla="*/ 0 h 171270"/>
                <a:gd name="T14" fmla="*/ 0 w 295841"/>
                <a:gd name="T15" fmla="*/ 0 h 171270"/>
                <a:gd name="T16" fmla="*/ 0 w 295841"/>
                <a:gd name="T17" fmla="*/ 0 h 171270"/>
                <a:gd name="T18" fmla="*/ 0 w 295841"/>
                <a:gd name="T19" fmla="*/ 0 h 171270"/>
                <a:gd name="T20" fmla="*/ 0 w 295841"/>
                <a:gd name="T21" fmla="*/ 0 h 171270"/>
                <a:gd name="T22" fmla="*/ 0 w 295841"/>
                <a:gd name="T23" fmla="*/ 0 h 171270"/>
                <a:gd name="T24" fmla="*/ 0 w 295841"/>
                <a:gd name="T25" fmla="*/ 0 h 171270"/>
                <a:gd name="T26" fmla="*/ 0 w 295841"/>
                <a:gd name="T27" fmla="*/ 0 h 171270"/>
                <a:gd name="T28" fmla="*/ 0 w 295841"/>
                <a:gd name="T29" fmla="*/ 0 h 171270"/>
                <a:gd name="T30" fmla="*/ 0 w 295841"/>
                <a:gd name="T31" fmla="*/ 0 h 171270"/>
                <a:gd name="T32" fmla="*/ 0 w 295841"/>
                <a:gd name="T33" fmla="*/ 0 h 171270"/>
                <a:gd name="T34" fmla="*/ 0 w 295841"/>
                <a:gd name="T35" fmla="*/ 0 h 171270"/>
                <a:gd name="T36" fmla="*/ 0 w 295841"/>
                <a:gd name="T37" fmla="*/ 0 h 171270"/>
                <a:gd name="T38" fmla="*/ 0 w 295841"/>
                <a:gd name="T39" fmla="*/ 0 h 171270"/>
                <a:gd name="T40" fmla="*/ 0 w 295841"/>
                <a:gd name="T41" fmla="*/ 0 h 171270"/>
                <a:gd name="T42" fmla="*/ 0 w 295841"/>
                <a:gd name="T43" fmla="*/ 0 h 171270"/>
                <a:gd name="T44" fmla="*/ 0 w 295841"/>
                <a:gd name="T45" fmla="*/ 0 h 171270"/>
                <a:gd name="T46" fmla="*/ 0 w 295841"/>
                <a:gd name="T47" fmla="*/ 0 h 171270"/>
                <a:gd name="T48" fmla="*/ 0 w 295841"/>
                <a:gd name="T49" fmla="*/ 0 h 171270"/>
                <a:gd name="T50" fmla="*/ 0 w 295841"/>
                <a:gd name="T51" fmla="*/ 0 h 171270"/>
                <a:gd name="T52" fmla="*/ 0 w 295841"/>
                <a:gd name="T53" fmla="*/ 0 h 171270"/>
                <a:gd name="T54" fmla="*/ 0 w 295841"/>
                <a:gd name="T55" fmla="*/ 0 h 171270"/>
                <a:gd name="T56" fmla="*/ 0 w 295841"/>
                <a:gd name="T57" fmla="*/ 0 h 171270"/>
                <a:gd name="T58" fmla="*/ 0 w 295841"/>
                <a:gd name="T59" fmla="*/ 0 h 171270"/>
                <a:gd name="T60" fmla="*/ 0 w 295841"/>
                <a:gd name="T61" fmla="*/ 0 h 171270"/>
                <a:gd name="T62" fmla="*/ 0 w 295841"/>
                <a:gd name="T63" fmla="*/ 0 h 171270"/>
                <a:gd name="T64" fmla="*/ 0 w 295841"/>
                <a:gd name="T65" fmla="*/ 0 h 1712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5841" h="171270">
                  <a:moveTo>
                    <a:pt x="271998" y="73888"/>
                  </a:moveTo>
                  <a:lnTo>
                    <a:pt x="259723" y="77036"/>
                  </a:lnTo>
                  <a:lnTo>
                    <a:pt x="247571" y="76317"/>
                  </a:lnTo>
                  <a:lnTo>
                    <a:pt x="236398" y="72051"/>
                  </a:lnTo>
                  <a:lnTo>
                    <a:pt x="227059" y="64555"/>
                  </a:lnTo>
                  <a:lnTo>
                    <a:pt x="220436" y="54203"/>
                  </a:lnTo>
                  <a:lnTo>
                    <a:pt x="217423" y="42297"/>
                  </a:lnTo>
                  <a:lnTo>
                    <a:pt x="218346" y="30408"/>
                  </a:lnTo>
                  <a:lnTo>
                    <a:pt x="222858" y="19372"/>
                  </a:lnTo>
                  <a:lnTo>
                    <a:pt x="230615" y="10024"/>
                  </a:lnTo>
                  <a:lnTo>
                    <a:pt x="241391" y="3149"/>
                  </a:lnTo>
                  <a:lnTo>
                    <a:pt x="253624" y="0"/>
                  </a:lnTo>
                  <a:lnTo>
                    <a:pt x="265757" y="728"/>
                  </a:lnTo>
                  <a:lnTo>
                    <a:pt x="276923" y="5015"/>
                  </a:lnTo>
                  <a:lnTo>
                    <a:pt x="286257" y="12541"/>
                  </a:lnTo>
                  <a:lnTo>
                    <a:pt x="292826" y="22834"/>
                  </a:lnTo>
                  <a:lnTo>
                    <a:pt x="295841" y="34803"/>
                  </a:lnTo>
                  <a:lnTo>
                    <a:pt x="294917" y="46711"/>
                  </a:lnTo>
                  <a:lnTo>
                    <a:pt x="290409" y="57739"/>
                  </a:lnTo>
                  <a:lnTo>
                    <a:pt x="282668" y="67064"/>
                  </a:lnTo>
                  <a:lnTo>
                    <a:pt x="271998" y="73888"/>
                  </a:lnTo>
                  <a:lnTo>
                    <a:pt x="54574" y="168122"/>
                  </a:lnTo>
                  <a:lnTo>
                    <a:pt x="42299" y="171270"/>
                  </a:lnTo>
                  <a:lnTo>
                    <a:pt x="30147" y="170551"/>
                  </a:lnTo>
                  <a:lnTo>
                    <a:pt x="18974" y="166285"/>
                  </a:lnTo>
                  <a:lnTo>
                    <a:pt x="9635" y="158789"/>
                  </a:lnTo>
                  <a:lnTo>
                    <a:pt x="3012" y="148437"/>
                  </a:lnTo>
                  <a:lnTo>
                    <a:pt x="0" y="136483"/>
                  </a:lnTo>
                  <a:lnTo>
                    <a:pt x="922" y="124587"/>
                  </a:lnTo>
                  <a:lnTo>
                    <a:pt x="5434" y="113569"/>
                  </a:lnTo>
                  <a:lnTo>
                    <a:pt x="13191" y="104246"/>
                  </a:lnTo>
                  <a:lnTo>
                    <a:pt x="23967" y="97383"/>
                  </a:lnTo>
                  <a:lnTo>
                    <a:pt x="241391" y="3149"/>
                  </a:lnTo>
                </a:path>
              </a:pathLst>
            </a:custGeom>
            <a:noFill/>
            <a:ln w="4762">
              <a:solidFill>
                <a:srgbClr val="33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57" name="object 77"/>
            <p:cNvSpPr>
              <a:spLocks/>
            </p:cNvSpPr>
            <p:nvPr/>
          </p:nvSpPr>
          <p:spPr bwMode="auto">
            <a:xfrm>
              <a:off x="4147" y="422"/>
              <a:ext cx="349" cy="220"/>
            </a:xfrm>
            <a:custGeom>
              <a:avLst/>
              <a:gdLst>
                <a:gd name="T0" fmla="*/ 0 w 271952"/>
                <a:gd name="T1" fmla="*/ 0 h 168042"/>
                <a:gd name="T2" fmla="*/ 0 w 271952"/>
                <a:gd name="T3" fmla="*/ 0 h 168042"/>
                <a:gd name="T4" fmla="*/ 0 w 271952"/>
                <a:gd name="T5" fmla="*/ 0 h 168042"/>
                <a:gd name="T6" fmla="*/ 0 w 271952"/>
                <a:gd name="T7" fmla="*/ 0 h 168042"/>
                <a:gd name="T8" fmla="*/ 0 w 271952"/>
                <a:gd name="T9" fmla="*/ 0 h 168042"/>
                <a:gd name="T10" fmla="*/ 0 w 271952"/>
                <a:gd name="T11" fmla="*/ 0 h 168042"/>
                <a:gd name="T12" fmla="*/ 0 w 271952"/>
                <a:gd name="T13" fmla="*/ 0 h 168042"/>
                <a:gd name="T14" fmla="*/ 0 w 271952"/>
                <a:gd name="T15" fmla="*/ 0 h 168042"/>
                <a:gd name="T16" fmla="*/ 0 w 271952"/>
                <a:gd name="T17" fmla="*/ 0 h 168042"/>
                <a:gd name="T18" fmla="*/ 0 w 271952"/>
                <a:gd name="T19" fmla="*/ 0 h 168042"/>
                <a:gd name="T20" fmla="*/ 0 w 271952"/>
                <a:gd name="T21" fmla="*/ 0 h 168042"/>
                <a:gd name="T22" fmla="*/ 0 w 271952"/>
                <a:gd name="T23" fmla="*/ 0 h 168042"/>
                <a:gd name="T24" fmla="*/ 0 w 271952"/>
                <a:gd name="T25" fmla="*/ 0 h 168042"/>
                <a:gd name="T26" fmla="*/ 0 w 271952"/>
                <a:gd name="T27" fmla="*/ 0 h 168042"/>
                <a:gd name="T28" fmla="*/ 0 w 271952"/>
                <a:gd name="T29" fmla="*/ 0 h 168042"/>
                <a:gd name="T30" fmla="*/ 0 w 271952"/>
                <a:gd name="T31" fmla="*/ 0 h 168042"/>
                <a:gd name="T32" fmla="*/ 0 w 271952"/>
                <a:gd name="T33" fmla="*/ 0 h 168042"/>
                <a:gd name="T34" fmla="*/ 0 w 271952"/>
                <a:gd name="T35" fmla="*/ 0 h 168042"/>
                <a:gd name="T36" fmla="*/ 0 w 271952"/>
                <a:gd name="T37" fmla="*/ 0 h 168042"/>
                <a:gd name="T38" fmla="*/ 0 w 271952"/>
                <a:gd name="T39" fmla="*/ 0 h 168042"/>
                <a:gd name="T40" fmla="*/ 0 w 271952"/>
                <a:gd name="T41" fmla="*/ 0 h 168042"/>
                <a:gd name="T42" fmla="*/ 0 w 271952"/>
                <a:gd name="T43" fmla="*/ 0 h 168042"/>
                <a:gd name="T44" fmla="*/ 0 w 271952"/>
                <a:gd name="T45" fmla="*/ 0 h 1680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71952" h="168042">
                  <a:moveTo>
                    <a:pt x="23921" y="94234"/>
                  </a:moveTo>
                  <a:lnTo>
                    <a:pt x="13245" y="100970"/>
                  </a:lnTo>
                  <a:lnTo>
                    <a:pt x="5469" y="110291"/>
                  </a:lnTo>
                  <a:lnTo>
                    <a:pt x="944" y="121346"/>
                  </a:lnTo>
                  <a:lnTo>
                    <a:pt x="0" y="133292"/>
                  </a:lnTo>
                  <a:lnTo>
                    <a:pt x="2966" y="145287"/>
                  </a:lnTo>
                  <a:lnTo>
                    <a:pt x="9676" y="155631"/>
                  </a:lnTo>
                  <a:lnTo>
                    <a:pt x="19018" y="163093"/>
                  </a:lnTo>
                  <a:lnTo>
                    <a:pt x="30165" y="167344"/>
                  </a:lnTo>
                  <a:lnTo>
                    <a:pt x="42279" y="168042"/>
                  </a:lnTo>
                  <a:lnTo>
                    <a:pt x="54528" y="164845"/>
                  </a:lnTo>
                  <a:lnTo>
                    <a:pt x="271952" y="70612"/>
                  </a:lnTo>
                  <a:lnTo>
                    <a:pt x="259691" y="73821"/>
                  </a:lnTo>
                  <a:lnTo>
                    <a:pt x="247577" y="73144"/>
                  </a:lnTo>
                  <a:lnTo>
                    <a:pt x="236432" y="68908"/>
                  </a:lnTo>
                  <a:lnTo>
                    <a:pt x="227091" y="61437"/>
                  </a:lnTo>
                  <a:lnTo>
                    <a:pt x="220390" y="51053"/>
                  </a:lnTo>
                  <a:lnTo>
                    <a:pt x="217367" y="38966"/>
                  </a:lnTo>
                  <a:lnTo>
                    <a:pt x="218328" y="27051"/>
                  </a:lnTo>
                  <a:lnTo>
                    <a:pt x="222874" y="16027"/>
                  </a:lnTo>
                  <a:lnTo>
                    <a:pt x="230662" y="6731"/>
                  </a:lnTo>
                  <a:lnTo>
                    <a:pt x="241345" y="0"/>
                  </a:lnTo>
                  <a:lnTo>
                    <a:pt x="23921" y="94234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58" name="object 78"/>
            <p:cNvSpPr>
              <a:spLocks/>
            </p:cNvSpPr>
            <p:nvPr/>
          </p:nvSpPr>
          <p:spPr bwMode="auto">
            <a:xfrm>
              <a:off x="4427" y="419"/>
              <a:ext cx="99" cy="99"/>
            </a:xfrm>
            <a:custGeom>
              <a:avLst/>
              <a:gdLst>
                <a:gd name="T0" fmla="*/ 0 w 78484"/>
                <a:gd name="T1" fmla="*/ 0 h 76967"/>
                <a:gd name="T2" fmla="*/ 0 w 78484"/>
                <a:gd name="T3" fmla="*/ 0 h 76967"/>
                <a:gd name="T4" fmla="*/ 0 w 78484"/>
                <a:gd name="T5" fmla="*/ 0 h 76967"/>
                <a:gd name="T6" fmla="*/ 0 w 78484"/>
                <a:gd name="T7" fmla="*/ 0 h 76967"/>
                <a:gd name="T8" fmla="*/ 0 w 78484"/>
                <a:gd name="T9" fmla="*/ 0 h 76967"/>
                <a:gd name="T10" fmla="*/ 0 w 78484"/>
                <a:gd name="T11" fmla="*/ 0 h 76967"/>
                <a:gd name="T12" fmla="*/ 0 w 78484"/>
                <a:gd name="T13" fmla="*/ 0 h 76967"/>
                <a:gd name="T14" fmla="*/ 0 w 78484"/>
                <a:gd name="T15" fmla="*/ 0 h 76967"/>
                <a:gd name="T16" fmla="*/ 0 w 78484"/>
                <a:gd name="T17" fmla="*/ 0 h 76967"/>
                <a:gd name="T18" fmla="*/ 0 w 78484"/>
                <a:gd name="T19" fmla="*/ 0 h 76967"/>
                <a:gd name="T20" fmla="*/ 0 w 78484"/>
                <a:gd name="T21" fmla="*/ 0 h 76967"/>
                <a:gd name="T22" fmla="*/ 0 w 78484"/>
                <a:gd name="T23" fmla="*/ 0 h 76967"/>
                <a:gd name="T24" fmla="*/ 0 w 78484"/>
                <a:gd name="T25" fmla="*/ 0 h 76967"/>
                <a:gd name="T26" fmla="*/ 0 w 78484"/>
                <a:gd name="T27" fmla="*/ 0 h 76967"/>
                <a:gd name="T28" fmla="*/ 0 w 78484"/>
                <a:gd name="T29" fmla="*/ 0 h 76967"/>
                <a:gd name="T30" fmla="*/ 0 w 78484"/>
                <a:gd name="T31" fmla="*/ 0 h 76967"/>
                <a:gd name="T32" fmla="*/ 0 w 78484"/>
                <a:gd name="T33" fmla="*/ 0 h 76967"/>
                <a:gd name="T34" fmla="*/ 0 w 78484"/>
                <a:gd name="T35" fmla="*/ 0 h 76967"/>
                <a:gd name="T36" fmla="*/ 0 w 78484"/>
                <a:gd name="T37" fmla="*/ 0 h 76967"/>
                <a:gd name="T38" fmla="*/ 0 w 78484"/>
                <a:gd name="T39" fmla="*/ 0 h 76967"/>
                <a:gd name="T40" fmla="*/ 0 w 78484"/>
                <a:gd name="T41" fmla="*/ 0 h 769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8484" h="76967">
                  <a:moveTo>
                    <a:pt x="23967" y="3147"/>
                  </a:moveTo>
                  <a:lnTo>
                    <a:pt x="13191" y="9961"/>
                  </a:lnTo>
                  <a:lnTo>
                    <a:pt x="5434" y="19278"/>
                  </a:lnTo>
                  <a:lnTo>
                    <a:pt x="922" y="30315"/>
                  </a:lnTo>
                  <a:lnTo>
                    <a:pt x="0" y="42235"/>
                  </a:lnTo>
                  <a:lnTo>
                    <a:pt x="3012" y="54201"/>
                  </a:lnTo>
                  <a:lnTo>
                    <a:pt x="9722" y="64594"/>
                  </a:lnTo>
                  <a:lnTo>
                    <a:pt x="19065" y="72062"/>
                  </a:lnTo>
                  <a:lnTo>
                    <a:pt x="30211" y="76294"/>
                  </a:lnTo>
                  <a:lnTo>
                    <a:pt x="42326" y="76967"/>
                  </a:lnTo>
                  <a:lnTo>
                    <a:pt x="54574" y="73759"/>
                  </a:lnTo>
                  <a:lnTo>
                    <a:pt x="65141" y="67077"/>
                  </a:lnTo>
                  <a:lnTo>
                    <a:pt x="72941" y="57760"/>
                  </a:lnTo>
                  <a:lnTo>
                    <a:pt x="77505" y="46712"/>
                  </a:lnTo>
                  <a:lnTo>
                    <a:pt x="78484" y="34785"/>
                  </a:lnTo>
                  <a:lnTo>
                    <a:pt x="75529" y="22832"/>
                  </a:lnTo>
                  <a:lnTo>
                    <a:pt x="68845" y="12480"/>
                  </a:lnTo>
                  <a:lnTo>
                    <a:pt x="59476" y="4984"/>
                  </a:lnTo>
                  <a:lnTo>
                    <a:pt x="48303" y="718"/>
                  </a:lnTo>
                  <a:lnTo>
                    <a:pt x="36181" y="0"/>
                  </a:lnTo>
                  <a:lnTo>
                    <a:pt x="23967" y="3147"/>
                  </a:lnTo>
                  <a:close/>
                </a:path>
              </a:pathLst>
            </a:custGeom>
            <a:solidFill>
              <a:srgbClr val="85D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59" name="object 79"/>
            <p:cNvSpPr>
              <a:spLocks/>
            </p:cNvSpPr>
            <p:nvPr/>
          </p:nvSpPr>
          <p:spPr bwMode="auto">
            <a:xfrm>
              <a:off x="4147" y="419"/>
              <a:ext cx="379" cy="223"/>
            </a:xfrm>
            <a:custGeom>
              <a:avLst/>
              <a:gdLst>
                <a:gd name="T0" fmla="*/ 0 w 295862"/>
                <a:gd name="T1" fmla="*/ 0 h 171189"/>
                <a:gd name="T2" fmla="*/ 0 w 295862"/>
                <a:gd name="T3" fmla="*/ 0 h 171189"/>
                <a:gd name="T4" fmla="*/ 0 w 295862"/>
                <a:gd name="T5" fmla="*/ 0 h 171189"/>
                <a:gd name="T6" fmla="*/ 0 w 295862"/>
                <a:gd name="T7" fmla="*/ 0 h 171189"/>
                <a:gd name="T8" fmla="*/ 0 w 295862"/>
                <a:gd name="T9" fmla="*/ 0 h 171189"/>
                <a:gd name="T10" fmla="*/ 0 w 295862"/>
                <a:gd name="T11" fmla="*/ 0 h 171189"/>
                <a:gd name="T12" fmla="*/ 0 w 295862"/>
                <a:gd name="T13" fmla="*/ 0 h 171189"/>
                <a:gd name="T14" fmla="*/ 0 w 295862"/>
                <a:gd name="T15" fmla="*/ 0 h 171189"/>
                <a:gd name="T16" fmla="*/ 0 w 295862"/>
                <a:gd name="T17" fmla="*/ 0 h 171189"/>
                <a:gd name="T18" fmla="*/ 0 w 295862"/>
                <a:gd name="T19" fmla="*/ 0 h 171189"/>
                <a:gd name="T20" fmla="*/ 0 w 295862"/>
                <a:gd name="T21" fmla="*/ 0 h 171189"/>
                <a:gd name="T22" fmla="*/ 0 w 295862"/>
                <a:gd name="T23" fmla="*/ 0 h 171189"/>
                <a:gd name="T24" fmla="*/ 0 w 295862"/>
                <a:gd name="T25" fmla="*/ 0 h 171189"/>
                <a:gd name="T26" fmla="*/ 0 w 295862"/>
                <a:gd name="T27" fmla="*/ 0 h 171189"/>
                <a:gd name="T28" fmla="*/ 0 w 295862"/>
                <a:gd name="T29" fmla="*/ 0 h 171189"/>
                <a:gd name="T30" fmla="*/ 0 w 295862"/>
                <a:gd name="T31" fmla="*/ 0 h 171189"/>
                <a:gd name="T32" fmla="*/ 0 w 295862"/>
                <a:gd name="T33" fmla="*/ 0 h 171189"/>
                <a:gd name="T34" fmla="*/ 0 w 295862"/>
                <a:gd name="T35" fmla="*/ 0 h 171189"/>
                <a:gd name="T36" fmla="*/ 0 w 295862"/>
                <a:gd name="T37" fmla="*/ 0 h 171189"/>
                <a:gd name="T38" fmla="*/ 0 w 295862"/>
                <a:gd name="T39" fmla="*/ 0 h 171189"/>
                <a:gd name="T40" fmla="*/ 0 w 295862"/>
                <a:gd name="T41" fmla="*/ 0 h 171189"/>
                <a:gd name="T42" fmla="*/ 0 w 295862"/>
                <a:gd name="T43" fmla="*/ 0 h 171189"/>
                <a:gd name="T44" fmla="*/ 0 w 295862"/>
                <a:gd name="T45" fmla="*/ 0 h 171189"/>
                <a:gd name="T46" fmla="*/ 0 w 295862"/>
                <a:gd name="T47" fmla="*/ 0 h 171189"/>
                <a:gd name="T48" fmla="*/ 0 w 295862"/>
                <a:gd name="T49" fmla="*/ 0 h 171189"/>
                <a:gd name="T50" fmla="*/ 0 w 295862"/>
                <a:gd name="T51" fmla="*/ 0 h 171189"/>
                <a:gd name="T52" fmla="*/ 0 w 295862"/>
                <a:gd name="T53" fmla="*/ 0 h 171189"/>
                <a:gd name="T54" fmla="*/ 0 w 295862"/>
                <a:gd name="T55" fmla="*/ 0 h 171189"/>
                <a:gd name="T56" fmla="*/ 0 w 295862"/>
                <a:gd name="T57" fmla="*/ 0 h 171189"/>
                <a:gd name="T58" fmla="*/ 0 w 295862"/>
                <a:gd name="T59" fmla="*/ 0 h 171189"/>
                <a:gd name="T60" fmla="*/ 0 w 295862"/>
                <a:gd name="T61" fmla="*/ 0 h 171189"/>
                <a:gd name="T62" fmla="*/ 0 w 295862"/>
                <a:gd name="T63" fmla="*/ 0 h 171189"/>
                <a:gd name="T64" fmla="*/ 0 w 295862"/>
                <a:gd name="T65" fmla="*/ 0 h 1711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5862" h="171189">
                  <a:moveTo>
                    <a:pt x="271952" y="73759"/>
                  </a:moveTo>
                  <a:lnTo>
                    <a:pt x="259703" y="76967"/>
                  </a:lnTo>
                  <a:lnTo>
                    <a:pt x="247589" y="76294"/>
                  </a:lnTo>
                  <a:lnTo>
                    <a:pt x="236442" y="72062"/>
                  </a:lnTo>
                  <a:lnTo>
                    <a:pt x="227100" y="64594"/>
                  </a:lnTo>
                  <a:lnTo>
                    <a:pt x="220390" y="54201"/>
                  </a:lnTo>
                  <a:lnTo>
                    <a:pt x="217377" y="42235"/>
                  </a:lnTo>
                  <a:lnTo>
                    <a:pt x="218300" y="30315"/>
                  </a:lnTo>
                  <a:lnTo>
                    <a:pt x="222812" y="19278"/>
                  </a:lnTo>
                  <a:lnTo>
                    <a:pt x="230569" y="9961"/>
                  </a:lnTo>
                  <a:lnTo>
                    <a:pt x="241345" y="3147"/>
                  </a:lnTo>
                  <a:lnTo>
                    <a:pt x="253559" y="0"/>
                  </a:lnTo>
                  <a:lnTo>
                    <a:pt x="265680" y="718"/>
                  </a:lnTo>
                  <a:lnTo>
                    <a:pt x="276853" y="4984"/>
                  </a:lnTo>
                  <a:lnTo>
                    <a:pt x="286222" y="12480"/>
                  </a:lnTo>
                  <a:lnTo>
                    <a:pt x="292907" y="22832"/>
                  </a:lnTo>
                  <a:lnTo>
                    <a:pt x="295862" y="34785"/>
                  </a:lnTo>
                  <a:lnTo>
                    <a:pt x="294883" y="46712"/>
                  </a:lnTo>
                  <a:lnTo>
                    <a:pt x="290318" y="57760"/>
                  </a:lnTo>
                  <a:lnTo>
                    <a:pt x="282518" y="67077"/>
                  </a:lnTo>
                  <a:lnTo>
                    <a:pt x="271952" y="73759"/>
                  </a:lnTo>
                  <a:lnTo>
                    <a:pt x="54528" y="167993"/>
                  </a:lnTo>
                  <a:lnTo>
                    <a:pt x="42279" y="171189"/>
                  </a:lnTo>
                  <a:lnTo>
                    <a:pt x="30165" y="170492"/>
                  </a:lnTo>
                  <a:lnTo>
                    <a:pt x="19018" y="166241"/>
                  </a:lnTo>
                  <a:lnTo>
                    <a:pt x="9676" y="158779"/>
                  </a:lnTo>
                  <a:lnTo>
                    <a:pt x="2966" y="148435"/>
                  </a:lnTo>
                  <a:lnTo>
                    <a:pt x="0" y="136440"/>
                  </a:lnTo>
                  <a:lnTo>
                    <a:pt x="944" y="124494"/>
                  </a:lnTo>
                  <a:lnTo>
                    <a:pt x="5469" y="113439"/>
                  </a:lnTo>
                  <a:lnTo>
                    <a:pt x="13245" y="104117"/>
                  </a:lnTo>
                  <a:lnTo>
                    <a:pt x="23921" y="97381"/>
                  </a:lnTo>
                  <a:lnTo>
                    <a:pt x="241345" y="3147"/>
                  </a:lnTo>
                </a:path>
              </a:pathLst>
            </a:custGeom>
            <a:noFill/>
            <a:ln w="4762">
              <a:solidFill>
                <a:srgbClr val="33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60" name="object 80"/>
            <p:cNvSpPr>
              <a:spLocks/>
            </p:cNvSpPr>
            <p:nvPr/>
          </p:nvSpPr>
          <p:spPr bwMode="auto">
            <a:xfrm>
              <a:off x="4176" y="249"/>
              <a:ext cx="349" cy="220"/>
            </a:xfrm>
            <a:custGeom>
              <a:avLst/>
              <a:gdLst>
                <a:gd name="T0" fmla="*/ 0 w 271941"/>
                <a:gd name="T1" fmla="*/ 0 h 167993"/>
                <a:gd name="T2" fmla="*/ 0 w 271941"/>
                <a:gd name="T3" fmla="*/ 0 h 167993"/>
                <a:gd name="T4" fmla="*/ 0 w 271941"/>
                <a:gd name="T5" fmla="*/ 0 h 167993"/>
                <a:gd name="T6" fmla="*/ 0 w 271941"/>
                <a:gd name="T7" fmla="*/ 0 h 167993"/>
                <a:gd name="T8" fmla="*/ 0 w 271941"/>
                <a:gd name="T9" fmla="*/ 0 h 167993"/>
                <a:gd name="T10" fmla="*/ 0 w 271941"/>
                <a:gd name="T11" fmla="*/ 0 h 167993"/>
                <a:gd name="T12" fmla="*/ 0 w 271941"/>
                <a:gd name="T13" fmla="*/ 0 h 167993"/>
                <a:gd name="T14" fmla="*/ 0 w 271941"/>
                <a:gd name="T15" fmla="*/ 0 h 167993"/>
                <a:gd name="T16" fmla="*/ 0 w 271941"/>
                <a:gd name="T17" fmla="*/ 0 h 167993"/>
                <a:gd name="T18" fmla="*/ 0 w 271941"/>
                <a:gd name="T19" fmla="*/ 0 h 167993"/>
                <a:gd name="T20" fmla="*/ 0 w 271941"/>
                <a:gd name="T21" fmla="*/ 0 h 167993"/>
                <a:gd name="T22" fmla="*/ 0 w 271941"/>
                <a:gd name="T23" fmla="*/ 0 h 167993"/>
                <a:gd name="T24" fmla="*/ 0 w 271941"/>
                <a:gd name="T25" fmla="*/ 0 h 167993"/>
                <a:gd name="T26" fmla="*/ 0 w 271941"/>
                <a:gd name="T27" fmla="*/ 0 h 167993"/>
                <a:gd name="T28" fmla="*/ 0 w 271941"/>
                <a:gd name="T29" fmla="*/ 0 h 167993"/>
                <a:gd name="T30" fmla="*/ 0 w 271941"/>
                <a:gd name="T31" fmla="*/ 0 h 167993"/>
                <a:gd name="T32" fmla="*/ 0 w 271941"/>
                <a:gd name="T33" fmla="*/ 0 h 167993"/>
                <a:gd name="T34" fmla="*/ 0 w 271941"/>
                <a:gd name="T35" fmla="*/ 0 h 167993"/>
                <a:gd name="T36" fmla="*/ 0 w 271941"/>
                <a:gd name="T37" fmla="*/ 0 h 167993"/>
                <a:gd name="T38" fmla="*/ 0 w 271941"/>
                <a:gd name="T39" fmla="*/ 0 h 167993"/>
                <a:gd name="T40" fmla="*/ 0 w 271941"/>
                <a:gd name="T41" fmla="*/ 0 h 167993"/>
                <a:gd name="T42" fmla="*/ 0 w 271941"/>
                <a:gd name="T43" fmla="*/ 0 h 167993"/>
                <a:gd name="T44" fmla="*/ 0 w 271941"/>
                <a:gd name="T45" fmla="*/ 0 h 16799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71941" h="167993">
                  <a:moveTo>
                    <a:pt x="230626" y="161230"/>
                  </a:moveTo>
                  <a:lnTo>
                    <a:pt x="222851" y="151891"/>
                  </a:lnTo>
                  <a:lnTo>
                    <a:pt x="218338" y="140830"/>
                  </a:lnTo>
                  <a:lnTo>
                    <a:pt x="217421" y="128899"/>
                  </a:lnTo>
                  <a:lnTo>
                    <a:pt x="220379" y="117066"/>
                  </a:lnTo>
                  <a:lnTo>
                    <a:pt x="227090" y="106671"/>
                  </a:lnTo>
                  <a:lnTo>
                    <a:pt x="236446" y="99189"/>
                  </a:lnTo>
                  <a:lnTo>
                    <a:pt x="247607" y="94939"/>
                  </a:lnTo>
                  <a:lnTo>
                    <a:pt x="259738" y="94239"/>
                  </a:lnTo>
                  <a:lnTo>
                    <a:pt x="271941" y="97381"/>
                  </a:lnTo>
                  <a:lnTo>
                    <a:pt x="54517" y="3147"/>
                  </a:lnTo>
                  <a:lnTo>
                    <a:pt x="42303" y="0"/>
                  </a:lnTo>
                  <a:lnTo>
                    <a:pt x="30181" y="718"/>
                  </a:lnTo>
                  <a:lnTo>
                    <a:pt x="19008" y="4984"/>
                  </a:lnTo>
                  <a:lnTo>
                    <a:pt x="9639" y="12480"/>
                  </a:lnTo>
                  <a:lnTo>
                    <a:pt x="2955" y="22832"/>
                  </a:lnTo>
                  <a:lnTo>
                    <a:pt x="0" y="34785"/>
                  </a:lnTo>
                  <a:lnTo>
                    <a:pt x="979" y="46712"/>
                  </a:lnTo>
                  <a:lnTo>
                    <a:pt x="5543" y="57760"/>
                  </a:lnTo>
                  <a:lnTo>
                    <a:pt x="13343" y="67077"/>
                  </a:lnTo>
                  <a:lnTo>
                    <a:pt x="23910" y="73759"/>
                  </a:lnTo>
                  <a:lnTo>
                    <a:pt x="241334" y="167993"/>
                  </a:lnTo>
                  <a:lnTo>
                    <a:pt x="230626" y="16123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61" name="object 81"/>
            <p:cNvSpPr>
              <a:spLocks/>
            </p:cNvSpPr>
            <p:nvPr/>
          </p:nvSpPr>
          <p:spPr bwMode="auto">
            <a:xfrm>
              <a:off x="4454" y="373"/>
              <a:ext cx="101" cy="99"/>
            </a:xfrm>
            <a:custGeom>
              <a:avLst/>
              <a:gdLst>
                <a:gd name="T0" fmla="*/ 0 w 78450"/>
                <a:gd name="T1" fmla="*/ 0 h 76955"/>
                <a:gd name="T2" fmla="*/ 0 w 78450"/>
                <a:gd name="T3" fmla="*/ 0 h 76955"/>
                <a:gd name="T4" fmla="*/ 0 w 78450"/>
                <a:gd name="T5" fmla="*/ 0 h 76955"/>
                <a:gd name="T6" fmla="*/ 0 w 78450"/>
                <a:gd name="T7" fmla="*/ 0 h 76955"/>
                <a:gd name="T8" fmla="*/ 0 w 78450"/>
                <a:gd name="T9" fmla="*/ 0 h 76955"/>
                <a:gd name="T10" fmla="*/ 0 w 78450"/>
                <a:gd name="T11" fmla="*/ 0 h 76955"/>
                <a:gd name="T12" fmla="*/ 0 w 78450"/>
                <a:gd name="T13" fmla="*/ 0 h 76955"/>
                <a:gd name="T14" fmla="*/ 0 w 78450"/>
                <a:gd name="T15" fmla="*/ 0 h 76955"/>
                <a:gd name="T16" fmla="*/ 0 w 78450"/>
                <a:gd name="T17" fmla="*/ 0 h 76955"/>
                <a:gd name="T18" fmla="*/ 0 w 78450"/>
                <a:gd name="T19" fmla="*/ 0 h 76955"/>
                <a:gd name="T20" fmla="*/ 0 w 78450"/>
                <a:gd name="T21" fmla="*/ 0 h 76955"/>
                <a:gd name="T22" fmla="*/ 0 w 78450"/>
                <a:gd name="T23" fmla="*/ 0 h 76955"/>
                <a:gd name="T24" fmla="*/ 0 w 78450"/>
                <a:gd name="T25" fmla="*/ 0 h 76955"/>
                <a:gd name="T26" fmla="*/ 0 w 78450"/>
                <a:gd name="T27" fmla="*/ 0 h 76955"/>
                <a:gd name="T28" fmla="*/ 0 w 78450"/>
                <a:gd name="T29" fmla="*/ 0 h 76955"/>
                <a:gd name="T30" fmla="*/ 0 w 78450"/>
                <a:gd name="T31" fmla="*/ 0 h 76955"/>
                <a:gd name="T32" fmla="*/ 0 w 78450"/>
                <a:gd name="T33" fmla="*/ 0 h 76955"/>
                <a:gd name="T34" fmla="*/ 0 w 78450"/>
                <a:gd name="T35" fmla="*/ 0 h 76955"/>
                <a:gd name="T36" fmla="*/ 0 w 78450"/>
                <a:gd name="T37" fmla="*/ 0 h 76955"/>
                <a:gd name="T38" fmla="*/ 0 w 78450"/>
                <a:gd name="T39" fmla="*/ 0 h 76955"/>
                <a:gd name="T40" fmla="*/ 0 w 78450"/>
                <a:gd name="T41" fmla="*/ 0 h 769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8450" h="76955">
                  <a:moveTo>
                    <a:pt x="23922" y="73759"/>
                  </a:moveTo>
                  <a:lnTo>
                    <a:pt x="36171" y="76955"/>
                  </a:lnTo>
                  <a:lnTo>
                    <a:pt x="48285" y="76258"/>
                  </a:lnTo>
                  <a:lnTo>
                    <a:pt x="59431" y="72007"/>
                  </a:lnTo>
                  <a:lnTo>
                    <a:pt x="68774" y="64545"/>
                  </a:lnTo>
                  <a:lnTo>
                    <a:pt x="75484" y="54201"/>
                  </a:lnTo>
                  <a:lnTo>
                    <a:pt x="78450" y="42206"/>
                  </a:lnTo>
                  <a:lnTo>
                    <a:pt x="77506" y="30260"/>
                  </a:lnTo>
                  <a:lnTo>
                    <a:pt x="72981" y="19205"/>
                  </a:lnTo>
                  <a:lnTo>
                    <a:pt x="65205" y="9883"/>
                  </a:lnTo>
                  <a:lnTo>
                    <a:pt x="54529" y="3147"/>
                  </a:lnTo>
                  <a:lnTo>
                    <a:pt x="42266" y="0"/>
                  </a:lnTo>
                  <a:lnTo>
                    <a:pt x="30139" y="718"/>
                  </a:lnTo>
                  <a:lnTo>
                    <a:pt x="18984" y="4984"/>
                  </a:lnTo>
                  <a:lnTo>
                    <a:pt x="9639" y="12480"/>
                  </a:lnTo>
                  <a:lnTo>
                    <a:pt x="2967" y="22832"/>
                  </a:lnTo>
                  <a:lnTo>
                    <a:pt x="0" y="34785"/>
                  </a:lnTo>
                  <a:lnTo>
                    <a:pt x="954" y="46712"/>
                  </a:lnTo>
                  <a:lnTo>
                    <a:pt x="5500" y="57760"/>
                  </a:lnTo>
                  <a:lnTo>
                    <a:pt x="13307" y="67077"/>
                  </a:lnTo>
                  <a:lnTo>
                    <a:pt x="23922" y="73759"/>
                  </a:lnTo>
                  <a:close/>
                </a:path>
              </a:pathLst>
            </a:custGeom>
            <a:solidFill>
              <a:srgbClr val="85D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62" name="object 82"/>
            <p:cNvSpPr>
              <a:spLocks/>
            </p:cNvSpPr>
            <p:nvPr/>
          </p:nvSpPr>
          <p:spPr bwMode="auto">
            <a:xfrm>
              <a:off x="4176" y="249"/>
              <a:ext cx="379" cy="223"/>
            </a:xfrm>
            <a:custGeom>
              <a:avLst/>
              <a:gdLst>
                <a:gd name="T0" fmla="*/ 0 w 295862"/>
                <a:gd name="T1" fmla="*/ 0 h 171189"/>
                <a:gd name="T2" fmla="*/ 0 w 295862"/>
                <a:gd name="T3" fmla="*/ 0 h 171189"/>
                <a:gd name="T4" fmla="*/ 0 w 295862"/>
                <a:gd name="T5" fmla="*/ 0 h 171189"/>
                <a:gd name="T6" fmla="*/ 0 w 295862"/>
                <a:gd name="T7" fmla="*/ 0 h 171189"/>
                <a:gd name="T8" fmla="*/ 0 w 295862"/>
                <a:gd name="T9" fmla="*/ 0 h 171189"/>
                <a:gd name="T10" fmla="*/ 0 w 295862"/>
                <a:gd name="T11" fmla="*/ 0 h 171189"/>
                <a:gd name="T12" fmla="*/ 0 w 295862"/>
                <a:gd name="T13" fmla="*/ 0 h 171189"/>
                <a:gd name="T14" fmla="*/ 0 w 295862"/>
                <a:gd name="T15" fmla="*/ 0 h 171189"/>
                <a:gd name="T16" fmla="*/ 0 w 295862"/>
                <a:gd name="T17" fmla="*/ 0 h 171189"/>
                <a:gd name="T18" fmla="*/ 0 w 295862"/>
                <a:gd name="T19" fmla="*/ 0 h 171189"/>
                <a:gd name="T20" fmla="*/ 0 w 295862"/>
                <a:gd name="T21" fmla="*/ 0 h 171189"/>
                <a:gd name="T22" fmla="*/ 0 w 295862"/>
                <a:gd name="T23" fmla="*/ 0 h 171189"/>
                <a:gd name="T24" fmla="*/ 0 w 295862"/>
                <a:gd name="T25" fmla="*/ 0 h 171189"/>
                <a:gd name="T26" fmla="*/ 0 w 295862"/>
                <a:gd name="T27" fmla="*/ 0 h 171189"/>
                <a:gd name="T28" fmla="*/ 0 w 295862"/>
                <a:gd name="T29" fmla="*/ 0 h 171189"/>
                <a:gd name="T30" fmla="*/ 0 w 295862"/>
                <a:gd name="T31" fmla="*/ 0 h 171189"/>
                <a:gd name="T32" fmla="*/ 0 w 295862"/>
                <a:gd name="T33" fmla="*/ 0 h 171189"/>
                <a:gd name="T34" fmla="*/ 0 w 295862"/>
                <a:gd name="T35" fmla="*/ 0 h 171189"/>
                <a:gd name="T36" fmla="*/ 0 w 295862"/>
                <a:gd name="T37" fmla="*/ 0 h 171189"/>
                <a:gd name="T38" fmla="*/ 0 w 295862"/>
                <a:gd name="T39" fmla="*/ 0 h 171189"/>
                <a:gd name="T40" fmla="*/ 0 w 295862"/>
                <a:gd name="T41" fmla="*/ 0 h 171189"/>
                <a:gd name="T42" fmla="*/ 0 w 295862"/>
                <a:gd name="T43" fmla="*/ 0 h 171189"/>
                <a:gd name="T44" fmla="*/ 0 w 295862"/>
                <a:gd name="T45" fmla="*/ 0 h 171189"/>
                <a:gd name="T46" fmla="*/ 0 w 295862"/>
                <a:gd name="T47" fmla="*/ 0 h 171189"/>
                <a:gd name="T48" fmla="*/ 0 w 295862"/>
                <a:gd name="T49" fmla="*/ 0 h 171189"/>
                <a:gd name="T50" fmla="*/ 0 w 295862"/>
                <a:gd name="T51" fmla="*/ 0 h 171189"/>
                <a:gd name="T52" fmla="*/ 0 w 295862"/>
                <a:gd name="T53" fmla="*/ 0 h 171189"/>
                <a:gd name="T54" fmla="*/ 0 w 295862"/>
                <a:gd name="T55" fmla="*/ 0 h 171189"/>
                <a:gd name="T56" fmla="*/ 0 w 295862"/>
                <a:gd name="T57" fmla="*/ 0 h 171189"/>
                <a:gd name="T58" fmla="*/ 0 w 295862"/>
                <a:gd name="T59" fmla="*/ 0 h 171189"/>
                <a:gd name="T60" fmla="*/ 0 w 295862"/>
                <a:gd name="T61" fmla="*/ 0 h 171189"/>
                <a:gd name="T62" fmla="*/ 0 w 295862"/>
                <a:gd name="T63" fmla="*/ 0 h 171189"/>
                <a:gd name="T64" fmla="*/ 0 w 295862"/>
                <a:gd name="T65" fmla="*/ 0 h 1711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5862" h="171189">
                  <a:moveTo>
                    <a:pt x="271941" y="97381"/>
                  </a:moveTo>
                  <a:lnTo>
                    <a:pt x="259678" y="94233"/>
                  </a:lnTo>
                  <a:lnTo>
                    <a:pt x="247550" y="94952"/>
                  </a:lnTo>
                  <a:lnTo>
                    <a:pt x="236395" y="99218"/>
                  </a:lnTo>
                  <a:lnTo>
                    <a:pt x="227051" y="106714"/>
                  </a:lnTo>
                  <a:lnTo>
                    <a:pt x="220379" y="117066"/>
                  </a:lnTo>
                  <a:lnTo>
                    <a:pt x="217411" y="129019"/>
                  </a:lnTo>
                  <a:lnTo>
                    <a:pt x="218366" y="140946"/>
                  </a:lnTo>
                  <a:lnTo>
                    <a:pt x="222912" y="151994"/>
                  </a:lnTo>
                  <a:lnTo>
                    <a:pt x="230718" y="161311"/>
                  </a:lnTo>
                  <a:lnTo>
                    <a:pt x="241334" y="167993"/>
                  </a:lnTo>
                  <a:lnTo>
                    <a:pt x="253582" y="171189"/>
                  </a:lnTo>
                  <a:lnTo>
                    <a:pt x="265697" y="170492"/>
                  </a:lnTo>
                  <a:lnTo>
                    <a:pt x="276843" y="166241"/>
                  </a:lnTo>
                  <a:lnTo>
                    <a:pt x="286186" y="158779"/>
                  </a:lnTo>
                  <a:lnTo>
                    <a:pt x="292896" y="148435"/>
                  </a:lnTo>
                  <a:lnTo>
                    <a:pt x="295862" y="136440"/>
                  </a:lnTo>
                  <a:lnTo>
                    <a:pt x="294918" y="124494"/>
                  </a:lnTo>
                  <a:lnTo>
                    <a:pt x="290393" y="113439"/>
                  </a:lnTo>
                  <a:lnTo>
                    <a:pt x="282616" y="104117"/>
                  </a:lnTo>
                  <a:lnTo>
                    <a:pt x="271941" y="97381"/>
                  </a:lnTo>
                  <a:lnTo>
                    <a:pt x="54517" y="3147"/>
                  </a:lnTo>
                  <a:lnTo>
                    <a:pt x="42303" y="0"/>
                  </a:lnTo>
                  <a:lnTo>
                    <a:pt x="30181" y="718"/>
                  </a:lnTo>
                  <a:lnTo>
                    <a:pt x="19008" y="4984"/>
                  </a:lnTo>
                  <a:lnTo>
                    <a:pt x="9639" y="12480"/>
                  </a:lnTo>
                  <a:lnTo>
                    <a:pt x="2955" y="22832"/>
                  </a:lnTo>
                  <a:lnTo>
                    <a:pt x="0" y="34785"/>
                  </a:lnTo>
                  <a:lnTo>
                    <a:pt x="979" y="46712"/>
                  </a:lnTo>
                  <a:lnTo>
                    <a:pt x="5543" y="57760"/>
                  </a:lnTo>
                  <a:lnTo>
                    <a:pt x="13343" y="67077"/>
                  </a:lnTo>
                  <a:lnTo>
                    <a:pt x="23910" y="73759"/>
                  </a:lnTo>
                  <a:lnTo>
                    <a:pt x="241334" y="167993"/>
                  </a:lnTo>
                </a:path>
              </a:pathLst>
            </a:custGeom>
            <a:noFill/>
            <a:ln w="4762">
              <a:solidFill>
                <a:srgbClr val="33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63" name="object 83"/>
            <p:cNvSpPr>
              <a:spLocks/>
            </p:cNvSpPr>
            <p:nvPr/>
          </p:nvSpPr>
          <p:spPr bwMode="auto">
            <a:xfrm>
              <a:off x="4418" y="373"/>
              <a:ext cx="432" cy="319"/>
            </a:xfrm>
            <a:custGeom>
              <a:avLst/>
              <a:gdLst>
                <a:gd name="T0" fmla="*/ 0 w 336844"/>
                <a:gd name="T1" fmla="*/ 0 h 246417"/>
                <a:gd name="T2" fmla="*/ 0 w 336844"/>
                <a:gd name="T3" fmla="*/ 0 h 246417"/>
                <a:gd name="T4" fmla="*/ 0 w 336844"/>
                <a:gd name="T5" fmla="*/ 0 h 246417"/>
                <a:gd name="T6" fmla="*/ 0 w 336844"/>
                <a:gd name="T7" fmla="*/ 0 h 246417"/>
                <a:gd name="T8" fmla="*/ 0 w 336844"/>
                <a:gd name="T9" fmla="*/ 0 h 246417"/>
                <a:gd name="T10" fmla="*/ 0 w 336844"/>
                <a:gd name="T11" fmla="*/ 0 h 246417"/>
                <a:gd name="T12" fmla="*/ 0 w 336844"/>
                <a:gd name="T13" fmla="*/ 0 h 246417"/>
                <a:gd name="T14" fmla="*/ 0 w 336844"/>
                <a:gd name="T15" fmla="*/ 0 h 246417"/>
                <a:gd name="T16" fmla="*/ 0 w 336844"/>
                <a:gd name="T17" fmla="*/ 0 h 246417"/>
                <a:gd name="T18" fmla="*/ 0 w 336844"/>
                <a:gd name="T19" fmla="*/ 0 h 246417"/>
                <a:gd name="T20" fmla="*/ 0 w 336844"/>
                <a:gd name="T21" fmla="*/ 0 h 246417"/>
                <a:gd name="T22" fmla="*/ 0 w 336844"/>
                <a:gd name="T23" fmla="*/ 0 h 246417"/>
                <a:gd name="T24" fmla="*/ 0 w 336844"/>
                <a:gd name="T25" fmla="*/ 0 h 246417"/>
                <a:gd name="T26" fmla="*/ 0 w 336844"/>
                <a:gd name="T27" fmla="*/ 0 h 246417"/>
                <a:gd name="T28" fmla="*/ 0 w 336844"/>
                <a:gd name="T29" fmla="*/ 0 h 246417"/>
                <a:gd name="T30" fmla="*/ 0 w 336844"/>
                <a:gd name="T31" fmla="*/ 0 h 246417"/>
                <a:gd name="T32" fmla="*/ 0 w 336844"/>
                <a:gd name="T33" fmla="*/ 0 h 246417"/>
                <a:gd name="T34" fmla="*/ 0 w 336844"/>
                <a:gd name="T35" fmla="*/ 0 h 246417"/>
                <a:gd name="T36" fmla="*/ 0 w 336844"/>
                <a:gd name="T37" fmla="*/ 0 h 246417"/>
                <a:gd name="T38" fmla="*/ 0 w 336844"/>
                <a:gd name="T39" fmla="*/ 0 h 246417"/>
                <a:gd name="T40" fmla="*/ 0 w 336844"/>
                <a:gd name="T41" fmla="*/ 0 h 246417"/>
                <a:gd name="T42" fmla="*/ 0 w 336844"/>
                <a:gd name="T43" fmla="*/ 0 h 246417"/>
                <a:gd name="T44" fmla="*/ 0 w 336844"/>
                <a:gd name="T45" fmla="*/ 0 h 246417"/>
                <a:gd name="T46" fmla="*/ 0 w 336844"/>
                <a:gd name="T47" fmla="*/ 0 h 246417"/>
                <a:gd name="T48" fmla="*/ 0 w 336844"/>
                <a:gd name="T49" fmla="*/ 0 h 246417"/>
                <a:gd name="T50" fmla="*/ 0 w 336844"/>
                <a:gd name="T51" fmla="*/ 0 h 246417"/>
                <a:gd name="T52" fmla="*/ 0 w 336844"/>
                <a:gd name="T53" fmla="*/ 0 h 246417"/>
                <a:gd name="T54" fmla="*/ 0 w 336844"/>
                <a:gd name="T55" fmla="*/ 0 h 246417"/>
                <a:gd name="T56" fmla="*/ 0 w 336844"/>
                <a:gd name="T57" fmla="*/ 0 h 246417"/>
                <a:gd name="T58" fmla="*/ 0 w 336844"/>
                <a:gd name="T59" fmla="*/ 0 h 246417"/>
                <a:gd name="T60" fmla="*/ 0 w 336844"/>
                <a:gd name="T61" fmla="*/ 0 h 246417"/>
                <a:gd name="T62" fmla="*/ 0 w 336844"/>
                <a:gd name="T63" fmla="*/ 0 h 246417"/>
                <a:gd name="T64" fmla="*/ 0 w 336844"/>
                <a:gd name="T65" fmla="*/ 0 h 246417"/>
                <a:gd name="T66" fmla="*/ 0 w 336844"/>
                <a:gd name="T67" fmla="*/ 0 h 2464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36844" h="246417">
                  <a:moveTo>
                    <a:pt x="559" y="70049"/>
                  </a:moveTo>
                  <a:lnTo>
                    <a:pt x="0" y="83157"/>
                  </a:lnTo>
                  <a:lnTo>
                    <a:pt x="1717" y="95318"/>
                  </a:lnTo>
                  <a:lnTo>
                    <a:pt x="5636" y="106101"/>
                  </a:lnTo>
                  <a:lnTo>
                    <a:pt x="11683" y="115076"/>
                  </a:lnTo>
                  <a:lnTo>
                    <a:pt x="19784" y="121813"/>
                  </a:lnTo>
                  <a:lnTo>
                    <a:pt x="279186" y="246417"/>
                  </a:lnTo>
                  <a:lnTo>
                    <a:pt x="270475" y="240453"/>
                  </a:lnTo>
                  <a:lnTo>
                    <a:pt x="263795" y="232128"/>
                  </a:lnTo>
                  <a:lnTo>
                    <a:pt x="259220" y="221867"/>
                  </a:lnTo>
                  <a:lnTo>
                    <a:pt x="256825" y="210094"/>
                  </a:lnTo>
                  <a:lnTo>
                    <a:pt x="256683" y="197233"/>
                  </a:lnTo>
                  <a:lnTo>
                    <a:pt x="258869" y="183708"/>
                  </a:lnTo>
                  <a:lnTo>
                    <a:pt x="263458" y="169945"/>
                  </a:lnTo>
                  <a:lnTo>
                    <a:pt x="265343" y="165772"/>
                  </a:lnTo>
                  <a:lnTo>
                    <a:pt x="272527" y="153320"/>
                  </a:lnTo>
                  <a:lnTo>
                    <a:pt x="281092" y="142719"/>
                  </a:lnTo>
                  <a:lnTo>
                    <a:pt x="290685" y="134169"/>
                  </a:lnTo>
                  <a:lnTo>
                    <a:pt x="300955" y="127869"/>
                  </a:lnTo>
                  <a:lnTo>
                    <a:pt x="311547" y="124018"/>
                  </a:lnTo>
                  <a:lnTo>
                    <a:pt x="322110" y="122815"/>
                  </a:lnTo>
                  <a:lnTo>
                    <a:pt x="332290" y="124460"/>
                  </a:lnTo>
                  <a:lnTo>
                    <a:pt x="336844" y="126275"/>
                  </a:lnTo>
                  <a:lnTo>
                    <a:pt x="80304" y="3085"/>
                  </a:lnTo>
                  <a:lnTo>
                    <a:pt x="70417" y="75"/>
                  </a:lnTo>
                  <a:lnTo>
                    <a:pt x="59981" y="0"/>
                  </a:lnTo>
                  <a:lnTo>
                    <a:pt x="49349" y="2661"/>
                  </a:lnTo>
                  <a:lnTo>
                    <a:pt x="38876" y="7860"/>
                  </a:lnTo>
                  <a:lnTo>
                    <a:pt x="28915" y="15401"/>
                  </a:lnTo>
                  <a:lnTo>
                    <a:pt x="19819" y="25084"/>
                  </a:lnTo>
                  <a:lnTo>
                    <a:pt x="11943" y="36712"/>
                  </a:lnTo>
                  <a:lnTo>
                    <a:pt x="8803" y="42709"/>
                  </a:lnTo>
                  <a:lnTo>
                    <a:pt x="3469" y="56422"/>
                  </a:lnTo>
                  <a:lnTo>
                    <a:pt x="559" y="70049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64" name="object 84"/>
            <p:cNvSpPr>
              <a:spLocks/>
            </p:cNvSpPr>
            <p:nvPr/>
          </p:nvSpPr>
          <p:spPr bwMode="auto">
            <a:xfrm>
              <a:off x="4748" y="532"/>
              <a:ext cx="132" cy="165"/>
            </a:xfrm>
            <a:custGeom>
              <a:avLst/>
              <a:gdLst>
                <a:gd name="T0" fmla="*/ 0 w 102976"/>
                <a:gd name="T1" fmla="*/ 0 h 126415"/>
                <a:gd name="T2" fmla="*/ 0 w 102976"/>
                <a:gd name="T3" fmla="*/ 0 h 126415"/>
                <a:gd name="T4" fmla="*/ 0 w 102976"/>
                <a:gd name="T5" fmla="*/ 0 h 126415"/>
                <a:gd name="T6" fmla="*/ 0 w 102976"/>
                <a:gd name="T7" fmla="*/ 0 h 126415"/>
                <a:gd name="T8" fmla="*/ 0 w 102976"/>
                <a:gd name="T9" fmla="*/ 0 h 126415"/>
                <a:gd name="T10" fmla="*/ 0 w 102976"/>
                <a:gd name="T11" fmla="*/ 0 h 126415"/>
                <a:gd name="T12" fmla="*/ 0 w 102976"/>
                <a:gd name="T13" fmla="*/ 0 h 126415"/>
                <a:gd name="T14" fmla="*/ 0 w 102976"/>
                <a:gd name="T15" fmla="*/ 0 h 126415"/>
                <a:gd name="T16" fmla="*/ 0 w 102976"/>
                <a:gd name="T17" fmla="*/ 0 h 126415"/>
                <a:gd name="T18" fmla="*/ 0 w 102976"/>
                <a:gd name="T19" fmla="*/ 0 h 126415"/>
                <a:gd name="T20" fmla="*/ 0 w 102976"/>
                <a:gd name="T21" fmla="*/ 0 h 126415"/>
                <a:gd name="T22" fmla="*/ 0 w 102976"/>
                <a:gd name="T23" fmla="*/ 0 h 126415"/>
                <a:gd name="T24" fmla="*/ 0 w 102976"/>
                <a:gd name="T25" fmla="*/ 0 h 126415"/>
                <a:gd name="T26" fmla="*/ 0 w 102976"/>
                <a:gd name="T27" fmla="*/ 0 h 126415"/>
                <a:gd name="T28" fmla="*/ 0 w 102976"/>
                <a:gd name="T29" fmla="*/ 0 h 126415"/>
                <a:gd name="T30" fmla="*/ 0 w 102976"/>
                <a:gd name="T31" fmla="*/ 0 h 126415"/>
                <a:gd name="T32" fmla="*/ 0 w 102976"/>
                <a:gd name="T33" fmla="*/ 0 h 126415"/>
                <a:gd name="T34" fmla="*/ 0 w 102976"/>
                <a:gd name="T35" fmla="*/ 0 h 126415"/>
                <a:gd name="T36" fmla="*/ 0 w 102976"/>
                <a:gd name="T37" fmla="*/ 0 h 126415"/>
                <a:gd name="T38" fmla="*/ 0 w 102976"/>
                <a:gd name="T39" fmla="*/ 0 h 126415"/>
                <a:gd name="T40" fmla="*/ 0 w 102976"/>
                <a:gd name="T41" fmla="*/ 0 h 126415"/>
                <a:gd name="T42" fmla="*/ 0 w 102976"/>
                <a:gd name="T43" fmla="*/ 0 h 126415"/>
                <a:gd name="T44" fmla="*/ 0 w 102976"/>
                <a:gd name="T45" fmla="*/ 0 h 126415"/>
                <a:gd name="T46" fmla="*/ 0 w 102976"/>
                <a:gd name="T47" fmla="*/ 0 h 126415"/>
                <a:gd name="T48" fmla="*/ 0 w 102976"/>
                <a:gd name="T49" fmla="*/ 0 h 126415"/>
                <a:gd name="T50" fmla="*/ 0 w 102976"/>
                <a:gd name="T51" fmla="*/ 0 h 126415"/>
                <a:gd name="T52" fmla="*/ 0 w 102976"/>
                <a:gd name="T53" fmla="*/ 0 h 126415"/>
                <a:gd name="T54" fmla="*/ 0 w 102976"/>
                <a:gd name="T55" fmla="*/ 0 h 126415"/>
                <a:gd name="T56" fmla="*/ 0 w 102976"/>
                <a:gd name="T57" fmla="*/ 0 h 126415"/>
                <a:gd name="T58" fmla="*/ 0 w 102976"/>
                <a:gd name="T59" fmla="*/ 0 h 126415"/>
                <a:gd name="T60" fmla="*/ 0 w 102976"/>
                <a:gd name="T61" fmla="*/ 0 h 126415"/>
                <a:gd name="T62" fmla="*/ 0 w 102976"/>
                <a:gd name="T63" fmla="*/ 0 h 126415"/>
                <a:gd name="T64" fmla="*/ 0 w 102976"/>
                <a:gd name="T65" fmla="*/ 0 h 1264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2976" h="126415">
                  <a:moveTo>
                    <a:pt x="22646" y="123306"/>
                  </a:moveTo>
                  <a:lnTo>
                    <a:pt x="32539" y="126322"/>
                  </a:lnTo>
                  <a:lnTo>
                    <a:pt x="42990" y="126415"/>
                  </a:lnTo>
                  <a:lnTo>
                    <a:pt x="53642" y="123777"/>
                  </a:lnTo>
                  <a:lnTo>
                    <a:pt x="64140" y="118605"/>
                  </a:lnTo>
                  <a:lnTo>
                    <a:pt x="74124" y="111091"/>
                  </a:lnTo>
                  <a:lnTo>
                    <a:pt x="83239" y="101430"/>
                  </a:lnTo>
                  <a:lnTo>
                    <a:pt x="91127" y="89816"/>
                  </a:lnTo>
                  <a:lnTo>
                    <a:pt x="94274" y="83809"/>
                  </a:lnTo>
                  <a:lnTo>
                    <a:pt x="99567" y="70048"/>
                  </a:lnTo>
                  <a:lnTo>
                    <a:pt x="102443" y="56397"/>
                  </a:lnTo>
                  <a:lnTo>
                    <a:pt x="102976" y="43281"/>
                  </a:lnTo>
                  <a:lnTo>
                    <a:pt x="101238" y="31126"/>
                  </a:lnTo>
                  <a:lnTo>
                    <a:pt x="97302" y="20358"/>
                  </a:lnTo>
                  <a:lnTo>
                    <a:pt x="91240" y="11400"/>
                  </a:lnTo>
                  <a:lnTo>
                    <a:pt x="83124" y="4679"/>
                  </a:lnTo>
                  <a:lnTo>
                    <a:pt x="80304" y="3164"/>
                  </a:lnTo>
                  <a:lnTo>
                    <a:pt x="70426" y="111"/>
                  </a:lnTo>
                  <a:lnTo>
                    <a:pt x="60000" y="0"/>
                  </a:lnTo>
                  <a:lnTo>
                    <a:pt x="49377" y="2630"/>
                  </a:lnTo>
                  <a:lnTo>
                    <a:pt x="38912" y="7803"/>
                  </a:lnTo>
                  <a:lnTo>
                    <a:pt x="28957" y="15320"/>
                  </a:lnTo>
                  <a:lnTo>
                    <a:pt x="19864" y="24981"/>
                  </a:lnTo>
                  <a:lnTo>
                    <a:pt x="11987" y="36587"/>
                  </a:lnTo>
                  <a:lnTo>
                    <a:pt x="8803" y="42661"/>
                  </a:lnTo>
                  <a:lnTo>
                    <a:pt x="3469" y="56414"/>
                  </a:lnTo>
                  <a:lnTo>
                    <a:pt x="559" y="70056"/>
                  </a:lnTo>
                  <a:lnTo>
                    <a:pt x="0" y="83164"/>
                  </a:lnTo>
                  <a:lnTo>
                    <a:pt x="1717" y="95313"/>
                  </a:lnTo>
                  <a:lnTo>
                    <a:pt x="5636" y="106079"/>
                  </a:lnTo>
                  <a:lnTo>
                    <a:pt x="11683" y="115039"/>
                  </a:lnTo>
                  <a:lnTo>
                    <a:pt x="19784" y="121766"/>
                  </a:lnTo>
                  <a:lnTo>
                    <a:pt x="22646" y="123306"/>
                  </a:lnTo>
                  <a:close/>
                </a:path>
              </a:pathLst>
            </a:custGeom>
            <a:solidFill>
              <a:srgbClr val="85D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65" name="object 85"/>
            <p:cNvSpPr>
              <a:spLocks/>
            </p:cNvSpPr>
            <p:nvPr/>
          </p:nvSpPr>
          <p:spPr bwMode="auto">
            <a:xfrm>
              <a:off x="4418" y="373"/>
              <a:ext cx="462" cy="324"/>
            </a:xfrm>
            <a:custGeom>
              <a:avLst/>
              <a:gdLst>
                <a:gd name="T0" fmla="*/ 0 w 359516"/>
                <a:gd name="T1" fmla="*/ 0 h 249525"/>
                <a:gd name="T2" fmla="*/ 0 w 359516"/>
                <a:gd name="T3" fmla="*/ 0 h 249525"/>
                <a:gd name="T4" fmla="*/ 0 w 359516"/>
                <a:gd name="T5" fmla="*/ 0 h 249525"/>
                <a:gd name="T6" fmla="*/ 0 w 359516"/>
                <a:gd name="T7" fmla="*/ 0 h 249525"/>
                <a:gd name="T8" fmla="*/ 0 w 359516"/>
                <a:gd name="T9" fmla="*/ 0 h 249525"/>
                <a:gd name="T10" fmla="*/ 0 w 359516"/>
                <a:gd name="T11" fmla="*/ 0 h 249525"/>
                <a:gd name="T12" fmla="*/ 0 w 359516"/>
                <a:gd name="T13" fmla="*/ 0 h 249525"/>
                <a:gd name="T14" fmla="*/ 0 w 359516"/>
                <a:gd name="T15" fmla="*/ 0 h 249525"/>
                <a:gd name="T16" fmla="*/ 0 w 359516"/>
                <a:gd name="T17" fmla="*/ 0 h 249525"/>
                <a:gd name="T18" fmla="*/ 0 w 359516"/>
                <a:gd name="T19" fmla="*/ 0 h 249525"/>
                <a:gd name="T20" fmla="*/ 0 w 359516"/>
                <a:gd name="T21" fmla="*/ 0 h 249525"/>
                <a:gd name="T22" fmla="*/ 0 w 359516"/>
                <a:gd name="T23" fmla="*/ 0 h 249525"/>
                <a:gd name="T24" fmla="*/ 0 w 359516"/>
                <a:gd name="T25" fmla="*/ 0 h 249525"/>
                <a:gd name="T26" fmla="*/ 0 w 359516"/>
                <a:gd name="T27" fmla="*/ 0 h 249525"/>
                <a:gd name="T28" fmla="*/ 0 w 359516"/>
                <a:gd name="T29" fmla="*/ 0 h 249525"/>
                <a:gd name="T30" fmla="*/ 0 w 359516"/>
                <a:gd name="T31" fmla="*/ 0 h 249525"/>
                <a:gd name="T32" fmla="*/ 0 w 359516"/>
                <a:gd name="T33" fmla="*/ 0 h 249525"/>
                <a:gd name="T34" fmla="*/ 0 w 359516"/>
                <a:gd name="T35" fmla="*/ 0 h 249525"/>
                <a:gd name="T36" fmla="*/ 0 w 359516"/>
                <a:gd name="T37" fmla="*/ 0 h 249525"/>
                <a:gd name="T38" fmla="*/ 0 w 359516"/>
                <a:gd name="T39" fmla="*/ 0 h 249525"/>
                <a:gd name="T40" fmla="*/ 0 w 359516"/>
                <a:gd name="T41" fmla="*/ 0 h 249525"/>
                <a:gd name="T42" fmla="*/ 0 w 359516"/>
                <a:gd name="T43" fmla="*/ 0 h 249525"/>
                <a:gd name="T44" fmla="*/ 0 w 359516"/>
                <a:gd name="T45" fmla="*/ 0 h 249525"/>
                <a:gd name="T46" fmla="*/ 0 w 359516"/>
                <a:gd name="T47" fmla="*/ 0 h 249525"/>
                <a:gd name="T48" fmla="*/ 0 w 359516"/>
                <a:gd name="T49" fmla="*/ 0 h 249525"/>
                <a:gd name="T50" fmla="*/ 0 w 359516"/>
                <a:gd name="T51" fmla="*/ 0 h 249525"/>
                <a:gd name="T52" fmla="*/ 0 w 359516"/>
                <a:gd name="T53" fmla="*/ 0 h 249525"/>
                <a:gd name="T54" fmla="*/ 0 w 359516"/>
                <a:gd name="T55" fmla="*/ 0 h 249525"/>
                <a:gd name="T56" fmla="*/ 0 w 359516"/>
                <a:gd name="T57" fmla="*/ 0 h 249525"/>
                <a:gd name="T58" fmla="*/ 0 w 359516"/>
                <a:gd name="T59" fmla="*/ 0 h 249525"/>
                <a:gd name="T60" fmla="*/ 0 w 359516"/>
                <a:gd name="T61" fmla="*/ 0 h 249525"/>
                <a:gd name="T62" fmla="*/ 0 w 359516"/>
                <a:gd name="T63" fmla="*/ 0 h 249525"/>
                <a:gd name="T64" fmla="*/ 0 w 359516"/>
                <a:gd name="T65" fmla="*/ 0 h 249525"/>
                <a:gd name="T66" fmla="*/ 0 w 359516"/>
                <a:gd name="T67" fmla="*/ 0 h 249525"/>
                <a:gd name="T68" fmla="*/ 0 w 359516"/>
                <a:gd name="T69" fmla="*/ 0 h 249525"/>
                <a:gd name="T70" fmla="*/ 0 w 359516"/>
                <a:gd name="T71" fmla="*/ 0 h 249525"/>
                <a:gd name="T72" fmla="*/ 0 w 359516"/>
                <a:gd name="T73" fmla="*/ 0 h 249525"/>
                <a:gd name="T74" fmla="*/ 0 w 359516"/>
                <a:gd name="T75" fmla="*/ 0 h 249525"/>
                <a:gd name="T76" fmla="*/ 0 w 359516"/>
                <a:gd name="T77" fmla="*/ 0 h 249525"/>
                <a:gd name="T78" fmla="*/ 0 w 359516"/>
                <a:gd name="T79" fmla="*/ 0 h 249525"/>
                <a:gd name="T80" fmla="*/ 0 w 359516"/>
                <a:gd name="T81" fmla="*/ 0 h 249525"/>
                <a:gd name="T82" fmla="*/ 0 w 359516"/>
                <a:gd name="T83" fmla="*/ 0 h 249525"/>
                <a:gd name="T84" fmla="*/ 0 w 359516"/>
                <a:gd name="T85" fmla="*/ 0 h 249525"/>
                <a:gd name="T86" fmla="*/ 0 w 359516"/>
                <a:gd name="T87" fmla="*/ 0 h 249525"/>
                <a:gd name="T88" fmla="*/ 0 w 359516"/>
                <a:gd name="T89" fmla="*/ 0 h 249525"/>
                <a:gd name="T90" fmla="*/ 0 w 359516"/>
                <a:gd name="T91" fmla="*/ 0 h 249525"/>
                <a:gd name="T92" fmla="*/ 0 w 359516"/>
                <a:gd name="T93" fmla="*/ 0 h 249525"/>
                <a:gd name="T94" fmla="*/ 0 w 359516"/>
                <a:gd name="T95" fmla="*/ 0 h 249525"/>
                <a:gd name="T96" fmla="*/ 0 w 359516"/>
                <a:gd name="T97" fmla="*/ 0 h 249525"/>
                <a:gd name="T98" fmla="*/ 0 w 359516"/>
                <a:gd name="T99" fmla="*/ 0 h 249525"/>
                <a:gd name="T100" fmla="*/ 0 w 359516"/>
                <a:gd name="T101" fmla="*/ 0 h 24952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59516" h="249525">
                  <a:moveTo>
                    <a:pt x="336844" y="126275"/>
                  </a:moveTo>
                  <a:lnTo>
                    <a:pt x="326966" y="123222"/>
                  </a:lnTo>
                  <a:lnTo>
                    <a:pt x="316540" y="123110"/>
                  </a:lnTo>
                  <a:lnTo>
                    <a:pt x="305917" y="125740"/>
                  </a:lnTo>
                  <a:lnTo>
                    <a:pt x="295452" y="130914"/>
                  </a:lnTo>
                  <a:lnTo>
                    <a:pt x="285497" y="138430"/>
                  </a:lnTo>
                  <a:lnTo>
                    <a:pt x="276404" y="148092"/>
                  </a:lnTo>
                  <a:lnTo>
                    <a:pt x="268527" y="159698"/>
                  </a:lnTo>
                  <a:lnTo>
                    <a:pt x="265343" y="165772"/>
                  </a:lnTo>
                  <a:lnTo>
                    <a:pt x="260009" y="179524"/>
                  </a:lnTo>
                  <a:lnTo>
                    <a:pt x="257099" y="193167"/>
                  </a:lnTo>
                  <a:lnTo>
                    <a:pt x="256539" y="206274"/>
                  </a:lnTo>
                  <a:lnTo>
                    <a:pt x="258257" y="218424"/>
                  </a:lnTo>
                  <a:lnTo>
                    <a:pt x="262176" y="229190"/>
                  </a:lnTo>
                  <a:lnTo>
                    <a:pt x="268223" y="238149"/>
                  </a:lnTo>
                  <a:lnTo>
                    <a:pt x="276324" y="244877"/>
                  </a:lnTo>
                  <a:lnTo>
                    <a:pt x="279186" y="246417"/>
                  </a:lnTo>
                  <a:lnTo>
                    <a:pt x="289079" y="249433"/>
                  </a:lnTo>
                  <a:lnTo>
                    <a:pt x="299530" y="249525"/>
                  </a:lnTo>
                  <a:lnTo>
                    <a:pt x="310182" y="246888"/>
                  </a:lnTo>
                  <a:lnTo>
                    <a:pt x="320680" y="241715"/>
                  </a:lnTo>
                  <a:lnTo>
                    <a:pt x="330664" y="234201"/>
                  </a:lnTo>
                  <a:lnTo>
                    <a:pt x="339779" y="224541"/>
                  </a:lnTo>
                  <a:lnTo>
                    <a:pt x="347667" y="212927"/>
                  </a:lnTo>
                  <a:lnTo>
                    <a:pt x="350814" y="206920"/>
                  </a:lnTo>
                  <a:lnTo>
                    <a:pt x="356107" y="193158"/>
                  </a:lnTo>
                  <a:lnTo>
                    <a:pt x="358983" y="179507"/>
                  </a:lnTo>
                  <a:lnTo>
                    <a:pt x="359516" y="166392"/>
                  </a:lnTo>
                  <a:lnTo>
                    <a:pt x="357778" y="154237"/>
                  </a:lnTo>
                  <a:lnTo>
                    <a:pt x="353842" y="143468"/>
                  </a:lnTo>
                  <a:lnTo>
                    <a:pt x="347780" y="134511"/>
                  </a:lnTo>
                  <a:lnTo>
                    <a:pt x="339664" y="127789"/>
                  </a:lnTo>
                  <a:lnTo>
                    <a:pt x="336844" y="126275"/>
                  </a:lnTo>
                  <a:lnTo>
                    <a:pt x="80304" y="3085"/>
                  </a:lnTo>
                  <a:lnTo>
                    <a:pt x="70417" y="75"/>
                  </a:lnTo>
                  <a:lnTo>
                    <a:pt x="59981" y="0"/>
                  </a:lnTo>
                  <a:lnTo>
                    <a:pt x="49349" y="2661"/>
                  </a:lnTo>
                  <a:lnTo>
                    <a:pt x="38876" y="7860"/>
                  </a:lnTo>
                  <a:lnTo>
                    <a:pt x="28915" y="15401"/>
                  </a:lnTo>
                  <a:lnTo>
                    <a:pt x="19819" y="25084"/>
                  </a:lnTo>
                  <a:lnTo>
                    <a:pt x="11943" y="36712"/>
                  </a:lnTo>
                  <a:lnTo>
                    <a:pt x="8803" y="42709"/>
                  </a:lnTo>
                  <a:lnTo>
                    <a:pt x="3469" y="56422"/>
                  </a:lnTo>
                  <a:lnTo>
                    <a:pt x="559" y="70049"/>
                  </a:lnTo>
                  <a:lnTo>
                    <a:pt x="0" y="83157"/>
                  </a:lnTo>
                  <a:lnTo>
                    <a:pt x="1717" y="95318"/>
                  </a:lnTo>
                  <a:lnTo>
                    <a:pt x="5636" y="106101"/>
                  </a:lnTo>
                  <a:lnTo>
                    <a:pt x="11683" y="115076"/>
                  </a:lnTo>
                  <a:lnTo>
                    <a:pt x="19784" y="121813"/>
                  </a:lnTo>
                  <a:lnTo>
                    <a:pt x="22646" y="123354"/>
                  </a:lnTo>
                  <a:lnTo>
                    <a:pt x="279186" y="246417"/>
                  </a:lnTo>
                </a:path>
              </a:pathLst>
            </a:custGeom>
            <a:noFill/>
            <a:ln w="4762">
              <a:solidFill>
                <a:srgbClr val="33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66" name="object 86"/>
            <p:cNvSpPr>
              <a:spLocks/>
            </p:cNvSpPr>
            <p:nvPr/>
          </p:nvSpPr>
          <p:spPr bwMode="auto">
            <a:xfrm>
              <a:off x="4418" y="653"/>
              <a:ext cx="432" cy="320"/>
            </a:xfrm>
            <a:custGeom>
              <a:avLst/>
              <a:gdLst>
                <a:gd name="T0" fmla="*/ 0 w 336844"/>
                <a:gd name="T1" fmla="*/ 0 h 246544"/>
                <a:gd name="T2" fmla="*/ 0 w 336844"/>
                <a:gd name="T3" fmla="*/ 0 h 246544"/>
                <a:gd name="T4" fmla="*/ 0 w 336844"/>
                <a:gd name="T5" fmla="*/ 0 h 246544"/>
                <a:gd name="T6" fmla="*/ 0 w 336844"/>
                <a:gd name="T7" fmla="*/ 0 h 246544"/>
                <a:gd name="T8" fmla="*/ 0 w 336844"/>
                <a:gd name="T9" fmla="*/ 0 h 246544"/>
                <a:gd name="T10" fmla="*/ 0 w 336844"/>
                <a:gd name="T11" fmla="*/ 0 h 246544"/>
                <a:gd name="T12" fmla="*/ 0 w 336844"/>
                <a:gd name="T13" fmla="*/ 0 h 246544"/>
                <a:gd name="T14" fmla="*/ 0 w 336844"/>
                <a:gd name="T15" fmla="*/ 0 h 246544"/>
                <a:gd name="T16" fmla="*/ 0 w 336844"/>
                <a:gd name="T17" fmla="*/ 0 h 246544"/>
                <a:gd name="T18" fmla="*/ 0 w 336844"/>
                <a:gd name="T19" fmla="*/ 0 h 246544"/>
                <a:gd name="T20" fmla="*/ 0 w 336844"/>
                <a:gd name="T21" fmla="*/ 0 h 246544"/>
                <a:gd name="T22" fmla="*/ 0 w 336844"/>
                <a:gd name="T23" fmla="*/ 0 h 246544"/>
                <a:gd name="T24" fmla="*/ 0 w 336844"/>
                <a:gd name="T25" fmla="*/ 0 h 246544"/>
                <a:gd name="T26" fmla="*/ 0 w 336844"/>
                <a:gd name="T27" fmla="*/ 0 h 246544"/>
                <a:gd name="T28" fmla="*/ 0 w 336844"/>
                <a:gd name="T29" fmla="*/ 0 h 246544"/>
                <a:gd name="T30" fmla="*/ 0 w 336844"/>
                <a:gd name="T31" fmla="*/ 0 h 246544"/>
                <a:gd name="T32" fmla="*/ 0 w 336844"/>
                <a:gd name="T33" fmla="*/ 0 h 246544"/>
                <a:gd name="T34" fmla="*/ 0 w 336844"/>
                <a:gd name="T35" fmla="*/ 0 h 246544"/>
                <a:gd name="T36" fmla="*/ 0 w 336844"/>
                <a:gd name="T37" fmla="*/ 0 h 246544"/>
                <a:gd name="T38" fmla="*/ 0 w 336844"/>
                <a:gd name="T39" fmla="*/ 0 h 246544"/>
                <a:gd name="T40" fmla="*/ 0 w 336844"/>
                <a:gd name="T41" fmla="*/ 0 h 246544"/>
                <a:gd name="T42" fmla="*/ 0 w 336844"/>
                <a:gd name="T43" fmla="*/ 0 h 246544"/>
                <a:gd name="T44" fmla="*/ 0 w 336844"/>
                <a:gd name="T45" fmla="*/ 0 h 246544"/>
                <a:gd name="T46" fmla="*/ 0 w 336844"/>
                <a:gd name="T47" fmla="*/ 0 h 246544"/>
                <a:gd name="T48" fmla="*/ 0 w 336844"/>
                <a:gd name="T49" fmla="*/ 0 h 246544"/>
                <a:gd name="T50" fmla="*/ 0 w 336844"/>
                <a:gd name="T51" fmla="*/ 0 h 246544"/>
                <a:gd name="T52" fmla="*/ 0 w 336844"/>
                <a:gd name="T53" fmla="*/ 0 h 246544"/>
                <a:gd name="T54" fmla="*/ 0 w 336844"/>
                <a:gd name="T55" fmla="*/ 0 h 246544"/>
                <a:gd name="T56" fmla="*/ 0 w 336844"/>
                <a:gd name="T57" fmla="*/ 0 h 246544"/>
                <a:gd name="T58" fmla="*/ 0 w 336844"/>
                <a:gd name="T59" fmla="*/ 0 h 246544"/>
                <a:gd name="T60" fmla="*/ 0 w 336844"/>
                <a:gd name="T61" fmla="*/ 0 h 246544"/>
                <a:gd name="T62" fmla="*/ 0 w 336844"/>
                <a:gd name="T63" fmla="*/ 0 h 246544"/>
                <a:gd name="T64" fmla="*/ 0 w 336844"/>
                <a:gd name="T65" fmla="*/ 0 h 246544"/>
                <a:gd name="T66" fmla="*/ 0 w 336844"/>
                <a:gd name="T67" fmla="*/ 0 h 2465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36844" h="246544">
                  <a:moveTo>
                    <a:pt x="0" y="163332"/>
                  </a:moveTo>
                  <a:lnTo>
                    <a:pt x="559" y="176440"/>
                  </a:lnTo>
                  <a:lnTo>
                    <a:pt x="3469" y="190082"/>
                  </a:lnTo>
                  <a:lnTo>
                    <a:pt x="8803" y="203835"/>
                  </a:lnTo>
                  <a:lnTo>
                    <a:pt x="19819" y="221459"/>
                  </a:lnTo>
                  <a:lnTo>
                    <a:pt x="28915" y="231143"/>
                  </a:lnTo>
                  <a:lnTo>
                    <a:pt x="38876" y="238683"/>
                  </a:lnTo>
                  <a:lnTo>
                    <a:pt x="49349" y="243883"/>
                  </a:lnTo>
                  <a:lnTo>
                    <a:pt x="59981" y="246544"/>
                  </a:lnTo>
                  <a:lnTo>
                    <a:pt x="70417" y="246468"/>
                  </a:lnTo>
                  <a:lnTo>
                    <a:pt x="80304" y="243459"/>
                  </a:lnTo>
                  <a:lnTo>
                    <a:pt x="336844" y="120269"/>
                  </a:lnTo>
                  <a:lnTo>
                    <a:pt x="332351" y="122043"/>
                  </a:lnTo>
                  <a:lnTo>
                    <a:pt x="322165" y="123678"/>
                  </a:lnTo>
                  <a:lnTo>
                    <a:pt x="311594" y="122476"/>
                  </a:lnTo>
                  <a:lnTo>
                    <a:pt x="300992" y="118629"/>
                  </a:lnTo>
                  <a:lnTo>
                    <a:pt x="290712" y="112330"/>
                  </a:lnTo>
                  <a:lnTo>
                    <a:pt x="281108" y="103772"/>
                  </a:lnTo>
                  <a:lnTo>
                    <a:pt x="272534" y="93146"/>
                  </a:lnTo>
                  <a:lnTo>
                    <a:pt x="265343" y="80645"/>
                  </a:lnTo>
                  <a:lnTo>
                    <a:pt x="263458" y="76487"/>
                  </a:lnTo>
                  <a:lnTo>
                    <a:pt x="258869" y="62764"/>
                  </a:lnTo>
                  <a:lnTo>
                    <a:pt x="256683" y="49266"/>
                  </a:lnTo>
                  <a:lnTo>
                    <a:pt x="256825" y="36417"/>
                  </a:lnTo>
                  <a:lnTo>
                    <a:pt x="259220" y="24641"/>
                  </a:lnTo>
                  <a:lnTo>
                    <a:pt x="263795" y="14364"/>
                  </a:lnTo>
                  <a:lnTo>
                    <a:pt x="270475" y="6009"/>
                  </a:lnTo>
                  <a:lnTo>
                    <a:pt x="279186" y="0"/>
                  </a:lnTo>
                  <a:lnTo>
                    <a:pt x="22646" y="123190"/>
                  </a:lnTo>
                  <a:lnTo>
                    <a:pt x="19784" y="124730"/>
                  </a:lnTo>
                  <a:lnTo>
                    <a:pt x="11683" y="131457"/>
                  </a:lnTo>
                  <a:lnTo>
                    <a:pt x="5636" y="140416"/>
                  </a:lnTo>
                  <a:lnTo>
                    <a:pt x="1717" y="151183"/>
                  </a:lnTo>
                  <a:lnTo>
                    <a:pt x="0" y="163332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67" name="object 87"/>
            <p:cNvSpPr>
              <a:spLocks/>
            </p:cNvSpPr>
            <p:nvPr/>
          </p:nvSpPr>
          <p:spPr bwMode="auto">
            <a:xfrm>
              <a:off x="4748" y="651"/>
              <a:ext cx="132" cy="165"/>
            </a:xfrm>
            <a:custGeom>
              <a:avLst/>
              <a:gdLst>
                <a:gd name="T0" fmla="*/ 0 w 102976"/>
                <a:gd name="T1" fmla="*/ 0 h 126462"/>
                <a:gd name="T2" fmla="*/ 0 w 102976"/>
                <a:gd name="T3" fmla="*/ 0 h 126462"/>
                <a:gd name="T4" fmla="*/ 0 w 102976"/>
                <a:gd name="T5" fmla="*/ 0 h 126462"/>
                <a:gd name="T6" fmla="*/ 0 w 102976"/>
                <a:gd name="T7" fmla="*/ 0 h 126462"/>
                <a:gd name="T8" fmla="*/ 0 w 102976"/>
                <a:gd name="T9" fmla="*/ 0 h 126462"/>
                <a:gd name="T10" fmla="*/ 0 w 102976"/>
                <a:gd name="T11" fmla="*/ 0 h 126462"/>
                <a:gd name="T12" fmla="*/ 0 w 102976"/>
                <a:gd name="T13" fmla="*/ 0 h 126462"/>
                <a:gd name="T14" fmla="*/ 0 w 102976"/>
                <a:gd name="T15" fmla="*/ 0 h 126462"/>
                <a:gd name="T16" fmla="*/ 0 w 102976"/>
                <a:gd name="T17" fmla="*/ 0 h 126462"/>
                <a:gd name="T18" fmla="*/ 0 w 102976"/>
                <a:gd name="T19" fmla="*/ 0 h 126462"/>
                <a:gd name="T20" fmla="*/ 0 w 102976"/>
                <a:gd name="T21" fmla="*/ 0 h 126462"/>
                <a:gd name="T22" fmla="*/ 0 w 102976"/>
                <a:gd name="T23" fmla="*/ 0 h 126462"/>
                <a:gd name="T24" fmla="*/ 0 w 102976"/>
                <a:gd name="T25" fmla="*/ 0 h 126462"/>
                <a:gd name="T26" fmla="*/ 0 w 102976"/>
                <a:gd name="T27" fmla="*/ 0 h 126462"/>
                <a:gd name="T28" fmla="*/ 0 w 102976"/>
                <a:gd name="T29" fmla="*/ 0 h 126462"/>
                <a:gd name="T30" fmla="*/ 0 w 102976"/>
                <a:gd name="T31" fmla="*/ 0 h 126462"/>
                <a:gd name="T32" fmla="*/ 0 w 102976"/>
                <a:gd name="T33" fmla="*/ 0 h 126462"/>
                <a:gd name="T34" fmla="*/ 0 w 102976"/>
                <a:gd name="T35" fmla="*/ 0 h 126462"/>
                <a:gd name="T36" fmla="*/ 0 w 102976"/>
                <a:gd name="T37" fmla="*/ 0 h 126462"/>
                <a:gd name="T38" fmla="*/ 0 w 102976"/>
                <a:gd name="T39" fmla="*/ 0 h 126462"/>
                <a:gd name="T40" fmla="*/ 0 w 102976"/>
                <a:gd name="T41" fmla="*/ 0 h 126462"/>
                <a:gd name="T42" fmla="*/ 0 w 102976"/>
                <a:gd name="T43" fmla="*/ 0 h 126462"/>
                <a:gd name="T44" fmla="*/ 0 w 102976"/>
                <a:gd name="T45" fmla="*/ 0 h 126462"/>
                <a:gd name="T46" fmla="*/ 0 w 102976"/>
                <a:gd name="T47" fmla="*/ 0 h 126462"/>
                <a:gd name="T48" fmla="*/ 0 w 102976"/>
                <a:gd name="T49" fmla="*/ 0 h 126462"/>
                <a:gd name="T50" fmla="*/ 0 w 102976"/>
                <a:gd name="T51" fmla="*/ 0 h 126462"/>
                <a:gd name="T52" fmla="*/ 0 w 102976"/>
                <a:gd name="T53" fmla="*/ 0 h 126462"/>
                <a:gd name="T54" fmla="*/ 0 w 102976"/>
                <a:gd name="T55" fmla="*/ 0 h 126462"/>
                <a:gd name="T56" fmla="*/ 0 w 102976"/>
                <a:gd name="T57" fmla="*/ 0 h 126462"/>
                <a:gd name="T58" fmla="*/ 0 w 102976"/>
                <a:gd name="T59" fmla="*/ 0 h 126462"/>
                <a:gd name="T60" fmla="*/ 0 w 102976"/>
                <a:gd name="T61" fmla="*/ 0 h 126462"/>
                <a:gd name="T62" fmla="*/ 0 w 102976"/>
                <a:gd name="T63" fmla="*/ 0 h 1264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2976" h="126462">
                  <a:moveTo>
                    <a:pt x="22646" y="3088"/>
                  </a:moveTo>
                  <a:lnTo>
                    <a:pt x="19784" y="4643"/>
                  </a:lnTo>
                  <a:lnTo>
                    <a:pt x="11683" y="11411"/>
                  </a:lnTo>
                  <a:lnTo>
                    <a:pt x="5636" y="20397"/>
                  </a:lnTo>
                  <a:lnTo>
                    <a:pt x="1717" y="31175"/>
                  </a:lnTo>
                  <a:lnTo>
                    <a:pt x="0" y="43322"/>
                  </a:lnTo>
                  <a:lnTo>
                    <a:pt x="559" y="56414"/>
                  </a:lnTo>
                  <a:lnTo>
                    <a:pt x="3469" y="70025"/>
                  </a:lnTo>
                  <a:lnTo>
                    <a:pt x="8803" y="83733"/>
                  </a:lnTo>
                  <a:lnTo>
                    <a:pt x="11943" y="89750"/>
                  </a:lnTo>
                  <a:lnTo>
                    <a:pt x="19819" y="101406"/>
                  </a:lnTo>
                  <a:lnTo>
                    <a:pt x="28915" y="111097"/>
                  </a:lnTo>
                  <a:lnTo>
                    <a:pt x="38876" y="118632"/>
                  </a:lnTo>
                  <a:lnTo>
                    <a:pt x="49349" y="123818"/>
                  </a:lnTo>
                  <a:lnTo>
                    <a:pt x="59981" y="126462"/>
                  </a:lnTo>
                  <a:lnTo>
                    <a:pt x="70417" y="126372"/>
                  </a:lnTo>
                  <a:lnTo>
                    <a:pt x="80304" y="123357"/>
                  </a:lnTo>
                  <a:lnTo>
                    <a:pt x="91240" y="115121"/>
                  </a:lnTo>
                  <a:lnTo>
                    <a:pt x="97302" y="106163"/>
                  </a:lnTo>
                  <a:lnTo>
                    <a:pt x="101238" y="95395"/>
                  </a:lnTo>
                  <a:lnTo>
                    <a:pt x="102976" y="83240"/>
                  </a:lnTo>
                  <a:lnTo>
                    <a:pt x="102443" y="70124"/>
                  </a:lnTo>
                  <a:lnTo>
                    <a:pt x="99567" y="56473"/>
                  </a:lnTo>
                  <a:lnTo>
                    <a:pt x="94274" y="42712"/>
                  </a:lnTo>
                  <a:lnTo>
                    <a:pt x="91083" y="36626"/>
                  </a:lnTo>
                  <a:lnTo>
                    <a:pt x="83194" y="25022"/>
                  </a:lnTo>
                  <a:lnTo>
                    <a:pt x="74082" y="15360"/>
                  </a:lnTo>
                  <a:lnTo>
                    <a:pt x="64104" y="7837"/>
                  </a:lnTo>
                  <a:lnTo>
                    <a:pt x="53614" y="2651"/>
                  </a:lnTo>
                  <a:lnTo>
                    <a:pt x="42971" y="0"/>
                  </a:lnTo>
                  <a:lnTo>
                    <a:pt x="32530" y="79"/>
                  </a:lnTo>
                  <a:lnTo>
                    <a:pt x="22646" y="3088"/>
                  </a:lnTo>
                  <a:close/>
                </a:path>
              </a:pathLst>
            </a:custGeom>
            <a:solidFill>
              <a:srgbClr val="85D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68" name="object 88"/>
            <p:cNvSpPr>
              <a:spLocks/>
            </p:cNvSpPr>
            <p:nvPr/>
          </p:nvSpPr>
          <p:spPr bwMode="auto">
            <a:xfrm>
              <a:off x="4418" y="651"/>
              <a:ext cx="462" cy="322"/>
            </a:xfrm>
            <a:custGeom>
              <a:avLst/>
              <a:gdLst>
                <a:gd name="T0" fmla="*/ 0 w 359516"/>
                <a:gd name="T1" fmla="*/ 0 h 249632"/>
                <a:gd name="T2" fmla="*/ 0 w 359516"/>
                <a:gd name="T3" fmla="*/ 0 h 249632"/>
                <a:gd name="T4" fmla="*/ 0 w 359516"/>
                <a:gd name="T5" fmla="*/ 0 h 249632"/>
                <a:gd name="T6" fmla="*/ 0 w 359516"/>
                <a:gd name="T7" fmla="*/ 0 h 249632"/>
                <a:gd name="T8" fmla="*/ 0 w 359516"/>
                <a:gd name="T9" fmla="*/ 0 h 249632"/>
                <a:gd name="T10" fmla="*/ 0 w 359516"/>
                <a:gd name="T11" fmla="*/ 0 h 249632"/>
                <a:gd name="T12" fmla="*/ 0 w 359516"/>
                <a:gd name="T13" fmla="*/ 0 h 249632"/>
                <a:gd name="T14" fmla="*/ 0 w 359516"/>
                <a:gd name="T15" fmla="*/ 0 h 249632"/>
                <a:gd name="T16" fmla="*/ 0 w 359516"/>
                <a:gd name="T17" fmla="*/ 0 h 249632"/>
                <a:gd name="T18" fmla="*/ 0 w 359516"/>
                <a:gd name="T19" fmla="*/ 0 h 249632"/>
                <a:gd name="T20" fmla="*/ 0 w 359516"/>
                <a:gd name="T21" fmla="*/ 0 h 249632"/>
                <a:gd name="T22" fmla="*/ 0 w 359516"/>
                <a:gd name="T23" fmla="*/ 0 h 249632"/>
                <a:gd name="T24" fmla="*/ 0 w 359516"/>
                <a:gd name="T25" fmla="*/ 0 h 249632"/>
                <a:gd name="T26" fmla="*/ 0 w 359516"/>
                <a:gd name="T27" fmla="*/ 0 h 249632"/>
                <a:gd name="T28" fmla="*/ 0 w 359516"/>
                <a:gd name="T29" fmla="*/ 0 h 249632"/>
                <a:gd name="T30" fmla="*/ 0 w 359516"/>
                <a:gd name="T31" fmla="*/ 0 h 249632"/>
                <a:gd name="T32" fmla="*/ 0 w 359516"/>
                <a:gd name="T33" fmla="*/ 0 h 249632"/>
                <a:gd name="T34" fmla="*/ 0 w 359516"/>
                <a:gd name="T35" fmla="*/ 0 h 249632"/>
                <a:gd name="T36" fmla="*/ 0 w 359516"/>
                <a:gd name="T37" fmla="*/ 0 h 249632"/>
                <a:gd name="T38" fmla="*/ 0 w 359516"/>
                <a:gd name="T39" fmla="*/ 0 h 249632"/>
                <a:gd name="T40" fmla="*/ 0 w 359516"/>
                <a:gd name="T41" fmla="*/ 0 h 249632"/>
                <a:gd name="T42" fmla="*/ 0 w 359516"/>
                <a:gd name="T43" fmla="*/ 0 h 249632"/>
                <a:gd name="T44" fmla="*/ 0 w 359516"/>
                <a:gd name="T45" fmla="*/ 0 h 249632"/>
                <a:gd name="T46" fmla="*/ 0 w 359516"/>
                <a:gd name="T47" fmla="*/ 0 h 249632"/>
                <a:gd name="T48" fmla="*/ 0 w 359516"/>
                <a:gd name="T49" fmla="*/ 0 h 249632"/>
                <a:gd name="T50" fmla="*/ 0 w 359516"/>
                <a:gd name="T51" fmla="*/ 0 h 249632"/>
                <a:gd name="T52" fmla="*/ 0 w 359516"/>
                <a:gd name="T53" fmla="*/ 0 h 249632"/>
                <a:gd name="T54" fmla="*/ 0 w 359516"/>
                <a:gd name="T55" fmla="*/ 0 h 249632"/>
                <a:gd name="T56" fmla="*/ 0 w 359516"/>
                <a:gd name="T57" fmla="*/ 0 h 249632"/>
                <a:gd name="T58" fmla="*/ 0 w 359516"/>
                <a:gd name="T59" fmla="*/ 0 h 249632"/>
                <a:gd name="T60" fmla="*/ 0 w 359516"/>
                <a:gd name="T61" fmla="*/ 0 h 249632"/>
                <a:gd name="T62" fmla="*/ 0 w 359516"/>
                <a:gd name="T63" fmla="*/ 0 h 249632"/>
                <a:gd name="T64" fmla="*/ 0 w 359516"/>
                <a:gd name="T65" fmla="*/ 0 h 249632"/>
                <a:gd name="T66" fmla="*/ 0 w 359516"/>
                <a:gd name="T67" fmla="*/ 0 h 249632"/>
                <a:gd name="T68" fmla="*/ 0 w 359516"/>
                <a:gd name="T69" fmla="*/ 0 h 249632"/>
                <a:gd name="T70" fmla="*/ 0 w 359516"/>
                <a:gd name="T71" fmla="*/ 0 h 249632"/>
                <a:gd name="T72" fmla="*/ 0 w 359516"/>
                <a:gd name="T73" fmla="*/ 0 h 249632"/>
                <a:gd name="T74" fmla="*/ 0 w 359516"/>
                <a:gd name="T75" fmla="*/ 0 h 249632"/>
                <a:gd name="T76" fmla="*/ 0 w 359516"/>
                <a:gd name="T77" fmla="*/ 0 h 249632"/>
                <a:gd name="T78" fmla="*/ 0 w 359516"/>
                <a:gd name="T79" fmla="*/ 0 h 249632"/>
                <a:gd name="T80" fmla="*/ 0 w 359516"/>
                <a:gd name="T81" fmla="*/ 0 h 249632"/>
                <a:gd name="T82" fmla="*/ 0 w 359516"/>
                <a:gd name="T83" fmla="*/ 0 h 249632"/>
                <a:gd name="T84" fmla="*/ 0 w 359516"/>
                <a:gd name="T85" fmla="*/ 0 h 249632"/>
                <a:gd name="T86" fmla="*/ 0 w 359516"/>
                <a:gd name="T87" fmla="*/ 0 h 249632"/>
                <a:gd name="T88" fmla="*/ 0 w 359516"/>
                <a:gd name="T89" fmla="*/ 0 h 249632"/>
                <a:gd name="T90" fmla="*/ 0 w 359516"/>
                <a:gd name="T91" fmla="*/ 0 h 249632"/>
                <a:gd name="T92" fmla="*/ 0 w 359516"/>
                <a:gd name="T93" fmla="*/ 0 h 249632"/>
                <a:gd name="T94" fmla="*/ 0 w 359516"/>
                <a:gd name="T95" fmla="*/ 0 h 249632"/>
                <a:gd name="T96" fmla="*/ 0 w 359516"/>
                <a:gd name="T97" fmla="*/ 0 h 249632"/>
                <a:gd name="T98" fmla="*/ 0 w 359516"/>
                <a:gd name="T99" fmla="*/ 0 h 249632"/>
                <a:gd name="T100" fmla="*/ 0 w 359516"/>
                <a:gd name="T101" fmla="*/ 0 h 2496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59516" h="249632">
                  <a:moveTo>
                    <a:pt x="336844" y="123357"/>
                  </a:moveTo>
                  <a:lnTo>
                    <a:pt x="326957" y="126372"/>
                  </a:lnTo>
                  <a:lnTo>
                    <a:pt x="316521" y="126462"/>
                  </a:lnTo>
                  <a:lnTo>
                    <a:pt x="305889" y="123818"/>
                  </a:lnTo>
                  <a:lnTo>
                    <a:pt x="295416" y="118632"/>
                  </a:lnTo>
                  <a:lnTo>
                    <a:pt x="285455" y="111097"/>
                  </a:lnTo>
                  <a:lnTo>
                    <a:pt x="276359" y="101406"/>
                  </a:lnTo>
                  <a:lnTo>
                    <a:pt x="268483" y="89750"/>
                  </a:lnTo>
                  <a:lnTo>
                    <a:pt x="265343" y="83733"/>
                  </a:lnTo>
                  <a:lnTo>
                    <a:pt x="260009" y="70025"/>
                  </a:lnTo>
                  <a:lnTo>
                    <a:pt x="257099" y="56414"/>
                  </a:lnTo>
                  <a:lnTo>
                    <a:pt x="256539" y="43322"/>
                  </a:lnTo>
                  <a:lnTo>
                    <a:pt x="258257" y="31175"/>
                  </a:lnTo>
                  <a:lnTo>
                    <a:pt x="262176" y="20397"/>
                  </a:lnTo>
                  <a:lnTo>
                    <a:pt x="268223" y="11411"/>
                  </a:lnTo>
                  <a:lnTo>
                    <a:pt x="276324" y="4643"/>
                  </a:lnTo>
                  <a:lnTo>
                    <a:pt x="279186" y="3088"/>
                  </a:lnTo>
                  <a:lnTo>
                    <a:pt x="289070" y="79"/>
                  </a:lnTo>
                  <a:lnTo>
                    <a:pt x="299511" y="0"/>
                  </a:lnTo>
                  <a:lnTo>
                    <a:pt x="310154" y="2651"/>
                  </a:lnTo>
                  <a:lnTo>
                    <a:pt x="320644" y="7837"/>
                  </a:lnTo>
                  <a:lnTo>
                    <a:pt x="330622" y="15360"/>
                  </a:lnTo>
                  <a:lnTo>
                    <a:pt x="339734" y="25022"/>
                  </a:lnTo>
                  <a:lnTo>
                    <a:pt x="347623" y="36626"/>
                  </a:lnTo>
                  <a:lnTo>
                    <a:pt x="350814" y="42712"/>
                  </a:lnTo>
                  <a:lnTo>
                    <a:pt x="356107" y="56473"/>
                  </a:lnTo>
                  <a:lnTo>
                    <a:pt x="358983" y="70124"/>
                  </a:lnTo>
                  <a:lnTo>
                    <a:pt x="359516" y="83240"/>
                  </a:lnTo>
                  <a:lnTo>
                    <a:pt x="357778" y="95395"/>
                  </a:lnTo>
                  <a:lnTo>
                    <a:pt x="353842" y="106163"/>
                  </a:lnTo>
                  <a:lnTo>
                    <a:pt x="347780" y="115121"/>
                  </a:lnTo>
                  <a:lnTo>
                    <a:pt x="339664" y="121842"/>
                  </a:lnTo>
                  <a:lnTo>
                    <a:pt x="336844" y="123357"/>
                  </a:lnTo>
                  <a:lnTo>
                    <a:pt x="80304" y="246547"/>
                  </a:lnTo>
                  <a:lnTo>
                    <a:pt x="70417" y="249557"/>
                  </a:lnTo>
                  <a:lnTo>
                    <a:pt x="59981" y="249632"/>
                  </a:lnTo>
                  <a:lnTo>
                    <a:pt x="49349" y="246971"/>
                  </a:lnTo>
                  <a:lnTo>
                    <a:pt x="38876" y="241771"/>
                  </a:lnTo>
                  <a:lnTo>
                    <a:pt x="28915" y="234231"/>
                  </a:lnTo>
                  <a:lnTo>
                    <a:pt x="19819" y="224547"/>
                  </a:lnTo>
                  <a:lnTo>
                    <a:pt x="11943" y="212919"/>
                  </a:lnTo>
                  <a:lnTo>
                    <a:pt x="8803" y="206923"/>
                  </a:lnTo>
                  <a:lnTo>
                    <a:pt x="3469" y="193170"/>
                  </a:lnTo>
                  <a:lnTo>
                    <a:pt x="559" y="179528"/>
                  </a:lnTo>
                  <a:lnTo>
                    <a:pt x="0" y="166420"/>
                  </a:lnTo>
                  <a:lnTo>
                    <a:pt x="1717" y="154271"/>
                  </a:lnTo>
                  <a:lnTo>
                    <a:pt x="5636" y="143505"/>
                  </a:lnTo>
                  <a:lnTo>
                    <a:pt x="11683" y="134545"/>
                  </a:lnTo>
                  <a:lnTo>
                    <a:pt x="19784" y="127818"/>
                  </a:lnTo>
                  <a:lnTo>
                    <a:pt x="22646" y="126278"/>
                  </a:lnTo>
                  <a:lnTo>
                    <a:pt x="279186" y="3088"/>
                  </a:lnTo>
                </a:path>
              </a:pathLst>
            </a:custGeom>
            <a:noFill/>
            <a:ln w="4762">
              <a:solidFill>
                <a:srgbClr val="33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69" name="object 89"/>
            <p:cNvSpPr>
              <a:spLocks/>
            </p:cNvSpPr>
            <p:nvPr/>
          </p:nvSpPr>
          <p:spPr bwMode="auto">
            <a:xfrm>
              <a:off x="4738" y="516"/>
              <a:ext cx="620" cy="308"/>
            </a:xfrm>
            <a:custGeom>
              <a:avLst/>
              <a:gdLst>
                <a:gd name="T0" fmla="*/ 0 w 484548"/>
                <a:gd name="T1" fmla="*/ 0 h 238887"/>
                <a:gd name="T2" fmla="*/ 0 w 484548"/>
                <a:gd name="T3" fmla="*/ 0 h 238887"/>
                <a:gd name="T4" fmla="*/ 0 w 484548"/>
                <a:gd name="T5" fmla="*/ 0 h 238887"/>
                <a:gd name="T6" fmla="*/ 0 w 484548"/>
                <a:gd name="T7" fmla="*/ 0 h 238887"/>
                <a:gd name="T8" fmla="*/ 0 w 484548"/>
                <a:gd name="T9" fmla="*/ 0 h 238887"/>
                <a:gd name="T10" fmla="*/ 0 w 484548"/>
                <a:gd name="T11" fmla="*/ 0 h 238887"/>
                <a:gd name="T12" fmla="*/ 0 w 484548"/>
                <a:gd name="T13" fmla="*/ 0 h 238887"/>
                <a:gd name="T14" fmla="*/ 0 w 484548"/>
                <a:gd name="T15" fmla="*/ 0 h 238887"/>
                <a:gd name="T16" fmla="*/ 0 w 484548"/>
                <a:gd name="T17" fmla="*/ 0 h 238887"/>
                <a:gd name="T18" fmla="*/ 0 w 484548"/>
                <a:gd name="T19" fmla="*/ 0 h 238887"/>
                <a:gd name="T20" fmla="*/ 0 w 484548"/>
                <a:gd name="T21" fmla="*/ 0 h 238887"/>
                <a:gd name="T22" fmla="*/ 0 w 484548"/>
                <a:gd name="T23" fmla="*/ 0 h 238887"/>
                <a:gd name="T24" fmla="*/ 0 w 484548"/>
                <a:gd name="T25" fmla="*/ 0 h 2388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84548" h="238887">
                  <a:moveTo>
                    <a:pt x="297" y="0"/>
                  </a:moveTo>
                  <a:lnTo>
                    <a:pt x="152" y="6866"/>
                  </a:lnTo>
                  <a:lnTo>
                    <a:pt x="0" y="39208"/>
                  </a:lnTo>
                  <a:lnTo>
                    <a:pt x="127" y="229052"/>
                  </a:lnTo>
                  <a:lnTo>
                    <a:pt x="265" y="238585"/>
                  </a:lnTo>
                  <a:lnTo>
                    <a:pt x="297" y="238887"/>
                  </a:lnTo>
                  <a:lnTo>
                    <a:pt x="484548" y="238887"/>
                  </a:lnTo>
                  <a:lnTo>
                    <a:pt x="484403" y="232033"/>
                  </a:lnTo>
                  <a:lnTo>
                    <a:pt x="484251" y="199735"/>
                  </a:lnTo>
                  <a:lnTo>
                    <a:pt x="484378" y="9773"/>
                  </a:lnTo>
                  <a:lnTo>
                    <a:pt x="484516" y="287"/>
                  </a:lnTo>
                  <a:lnTo>
                    <a:pt x="484548" y="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70" name="object 90"/>
            <p:cNvSpPr>
              <a:spLocks/>
            </p:cNvSpPr>
            <p:nvPr/>
          </p:nvSpPr>
          <p:spPr bwMode="auto">
            <a:xfrm>
              <a:off x="5358" y="516"/>
              <a:ext cx="0" cy="308"/>
            </a:xfrm>
            <a:custGeom>
              <a:avLst/>
              <a:gdLst>
                <a:gd name="T0" fmla="*/ 0 w 596"/>
                <a:gd name="T1" fmla="*/ 0 h 238587"/>
                <a:gd name="T2" fmla="*/ 0 w 596"/>
                <a:gd name="T3" fmla="*/ 0 h 238587"/>
                <a:gd name="T4" fmla="*/ 0 w 596"/>
                <a:gd name="T5" fmla="*/ 0 h 238587"/>
                <a:gd name="T6" fmla="*/ 0 w 596"/>
                <a:gd name="T7" fmla="*/ 0 h 238587"/>
                <a:gd name="T8" fmla="*/ 0 w 596"/>
                <a:gd name="T9" fmla="*/ 0 h 238587"/>
                <a:gd name="T10" fmla="*/ 0 w 596"/>
                <a:gd name="T11" fmla="*/ 0 h 238587"/>
                <a:gd name="T12" fmla="*/ 0 w 596"/>
                <a:gd name="T13" fmla="*/ 0 h 238587"/>
                <a:gd name="T14" fmla="*/ 0 w 596"/>
                <a:gd name="T15" fmla="*/ 0 h 238587"/>
                <a:gd name="T16" fmla="*/ 0 w 596"/>
                <a:gd name="T17" fmla="*/ 0 h 238587"/>
                <a:gd name="T18" fmla="*/ 0 w 596"/>
                <a:gd name="T19" fmla="*/ 0 h 2385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96" h="238587">
                  <a:moveTo>
                    <a:pt x="297" y="238587"/>
                  </a:moveTo>
                  <a:lnTo>
                    <a:pt x="445" y="223583"/>
                  </a:lnTo>
                  <a:lnTo>
                    <a:pt x="596" y="183920"/>
                  </a:lnTo>
                  <a:lnTo>
                    <a:pt x="467" y="18792"/>
                  </a:lnTo>
                  <a:lnTo>
                    <a:pt x="315" y="0"/>
                  </a:lnTo>
                  <a:lnTo>
                    <a:pt x="152" y="6567"/>
                  </a:lnTo>
                  <a:lnTo>
                    <a:pt x="0" y="38909"/>
                  </a:lnTo>
                  <a:lnTo>
                    <a:pt x="127" y="228753"/>
                  </a:lnTo>
                  <a:lnTo>
                    <a:pt x="265" y="238286"/>
                  </a:lnTo>
                  <a:lnTo>
                    <a:pt x="297" y="238587"/>
                  </a:lnTo>
                  <a:close/>
                </a:path>
              </a:pathLst>
            </a:custGeom>
            <a:solidFill>
              <a:srgbClr val="85D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71" name="object 91"/>
            <p:cNvSpPr>
              <a:spLocks/>
            </p:cNvSpPr>
            <p:nvPr/>
          </p:nvSpPr>
          <p:spPr bwMode="auto">
            <a:xfrm>
              <a:off x="4738" y="516"/>
              <a:ext cx="623" cy="308"/>
            </a:xfrm>
            <a:custGeom>
              <a:avLst/>
              <a:gdLst>
                <a:gd name="T0" fmla="*/ 0 w 485013"/>
                <a:gd name="T1" fmla="*/ 0 h 238887"/>
                <a:gd name="T2" fmla="*/ 0 w 485013"/>
                <a:gd name="T3" fmla="*/ 0 h 238887"/>
                <a:gd name="T4" fmla="*/ 0 w 485013"/>
                <a:gd name="T5" fmla="*/ 0 h 238887"/>
                <a:gd name="T6" fmla="*/ 0 w 485013"/>
                <a:gd name="T7" fmla="*/ 0 h 238887"/>
                <a:gd name="T8" fmla="*/ 0 w 485013"/>
                <a:gd name="T9" fmla="*/ 0 h 238887"/>
                <a:gd name="T10" fmla="*/ 0 w 485013"/>
                <a:gd name="T11" fmla="*/ 0 h 238887"/>
                <a:gd name="T12" fmla="*/ 0 w 485013"/>
                <a:gd name="T13" fmla="*/ 0 h 238887"/>
                <a:gd name="T14" fmla="*/ 0 w 485013"/>
                <a:gd name="T15" fmla="*/ 0 h 238887"/>
                <a:gd name="T16" fmla="*/ 0 w 485013"/>
                <a:gd name="T17" fmla="*/ 0 h 238887"/>
                <a:gd name="T18" fmla="*/ 0 w 485013"/>
                <a:gd name="T19" fmla="*/ 0 h 238887"/>
                <a:gd name="T20" fmla="*/ 0 w 485013"/>
                <a:gd name="T21" fmla="*/ 0 h 238887"/>
                <a:gd name="T22" fmla="*/ 0 w 485013"/>
                <a:gd name="T23" fmla="*/ 0 h 238887"/>
                <a:gd name="T24" fmla="*/ 0 w 485013"/>
                <a:gd name="T25" fmla="*/ 0 h 238887"/>
                <a:gd name="T26" fmla="*/ 0 w 485013"/>
                <a:gd name="T27" fmla="*/ 0 h 238887"/>
                <a:gd name="T28" fmla="*/ 0 w 485013"/>
                <a:gd name="T29" fmla="*/ 0 h 238887"/>
                <a:gd name="T30" fmla="*/ 0 w 485013"/>
                <a:gd name="T31" fmla="*/ 0 h 238887"/>
                <a:gd name="T32" fmla="*/ 0 w 485013"/>
                <a:gd name="T33" fmla="*/ 0 h 238887"/>
                <a:gd name="T34" fmla="*/ 0 w 485013"/>
                <a:gd name="T35" fmla="*/ 0 h 238887"/>
                <a:gd name="T36" fmla="*/ 0 w 485013"/>
                <a:gd name="T37" fmla="*/ 0 h 238887"/>
                <a:gd name="T38" fmla="*/ 0 w 485013"/>
                <a:gd name="T39" fmla="*/ 0 h 238887"/>
                <a:gd name="T40" fmla="*/ 0 w 485013"/>
                <a:gd name="T41" fmla="*/ 0 h 238887"/>
                <a:gd name="T42" fmla="*/ 0 w 485013"/>
                <a:gd name="T43" fmla="*/ 0 h 238887"/>
                <a:gd name="T44" fmla="*/ 0 w 485013"/>
                <a:gd name="T45" fmla="*/ 0 h 238887"/>
                <a:gd name="T46" fmla="*/ 0 w 485013"/>
                <a:gd name="T47" fmla="*/ 0 h 238887"/>
                <a:gd name="T48" fmla="*/ 0 w 485013"/>
                <a:gd name="T49" fmla="*/ 0 h 238887"/>
                <a:gd name="T50" fmla="*/ 0 w 485013"/>
                <a:gd name="T51" fmla="*/ 0 h 238887"/>
                <a:gd name="T52" fmla="*/ 0 w 485013"/>
                <a:gd name="T53" fmla="*/ 0 h 238887"/>
                <a:gd name="T54" fmla="*/ 0 w 485013"/>
                <a:gd name="T55" fmla="*/ 0 h 238887"/>
                <a:gd name="T56" fmla="*/ 0 w 485013"/>
                <a:gd name="T57" fmla="*/ 0 h 238887"/>
                <a:gd name="T58" fmla="*/ 0 w 485013"/>
                <a:gd name="T59" fmla="*/ 0 h 238887"/>
                <a:gd name="T60" fmla="*/ 0 w 485013"/>
                <a:gd name="T61" fmla="*/ 0 h 238887"/>
                <a:gd name="T62" fmla="*/ 0 w 485013"/>
                <a:gd name="T63" fmla="*/ 0 h 238887"/>
                <a:gd name="T64" fmla="*/ 0 w 485013"/>
                <a:gd name="T65" fmla="*/ 0 h 238887"/>
                <a:gd name="T66" fmla="*/ 0 w 485013"/>
                <a:gd name="T67" fmla="*/ 0 h 238887"/>
                <a:gd name="T68" fmla="*/ 0 w 485013"/>
                <a:gd name="T69" fmla="*/ 0 h 238887"/>
                <a:gd name="T70" fmla="*/ 0 w 485013"/>
                <a:gd name="T71" fmla="*/ 0 h 238887"/>
                <a:gd name="T72" fmla="*/ 0 w 485013"/>
                <a:gd name="T73" fmla="*/ 0 h 238887"/>
                <a:gd name="T74" fmla="*/ 0 w 485013"/>
                <a:gd name="T75" fmla="*/ 0 h 238887"/>
                <a:gd name="T76" fmla="*/ 0 w 485013"/>
                <a:gd name="T77" fmla="*/ 0 h 238887"/>
                <a:gd name="T78" fmla="*/ 0 w 485013"/>
                <a:gd name="T79" fmla="*/ 0 h 238887"/>
                <a:gd name="T80" fmla="*/ 0 w 485013"/>
                <a:gd name="T81" fmla="*/ 0 h 238887"/>
                <a:gd name="T82" fmla="*/ 0 w 485013"/>
                <a:gd name="T83" fmla="*/ 0 h 238887"/>
                <a:gd name="T84" fmla="*/ 0 w 485013"/>
                <a:gd name="T85" fmla="*/ 0 h 238887"/>
                <a:gd name="T86" fmla="*/ 0 w 485013"/>
                <a:gd name="T87" fmla="*/ 0 h 238887"/>
                <a:gd name="T88" fmla="*/ 0 w 485013"/>
                <a:gd name="T89" fmla="*/ 0 h 238887"/>
                <a:gd name="T90" fmla="*/ 0 w 485013"/>
                <a:gd name="T91" fmla="*/ 0 h 238887"/>
                <a:gd name="T92" fmla="*/ 0 w 485013"/>
                <a:gd name="T93" fmla="*/ 0 h 238887"/>
                <a:gd name="T94" fmla="*/ 0 w 485013"/>
                <a:gd name="T95" fmla="*/ 0 h 238887"/>
                <a:gd name="T96" fmla="*/ 0 w 485013"/>
                <a:gd name="T97" fmla="*/ 0 h 238887"/>
                <a:gd name="T98" fmla="*/ 0 w 485013"/>
                <a:gd name="T99" fmla="*/ 0 h 238887"/>
                <a:gd name="T100" fmla="*/ 0 w 485013"/>
                <a:gd name="T101" fmla="*/ 0 h 238887"/>
                <a:gd name="T102" fmla="*/ 0 w 485013"/>
                <a:gd name="T103" fmla="*/ 0 h 238887"/>
                <a:gd name="T104" fmla="*/ 0 w 485013"/>
                <a:gd name="T105" fmla="*/ 0 h 238887"/>
                <a:gd name="T106" fmla="*/ 0 w 485013"/>
                <a:gd name="T107" fmla="*/ 0 h 238887"/>
                <a:gd name="T108" fmla="*/ 0 w 485013"/>
                <a:gd name="T109" fmla="*/ 0 h 238887"/>
                <a:gd name="T110" fmla="*/ 0 w 485013"/>
                <a:gd name="T111" fmla="*/ 0 h 238887"/>
                <a:gd name="T112" fmla="*/ 0 w 485013"/>
                <a:gd name="T113" fmla="*/ 0 h 238887"/>
                <a:gd name="T114" fmla="*/ 0 w 485013"/>
                <a:gd name="T115" fmla="*/ 0 h 23888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85013" h="238887">
                  <a:moveTo>
                    <a:pt x="484632" y="0"/>
                  </a:moveTo>
                  <a:lnTo>
                    <a:pt x="484427" y="15004"/>
                  </a:lnTo>
                  <a:lnTo>
                    <a:pt x="484376" y="25883"/>
                  </a:lnTo>
                  <a:lnTo>
                    <a:pt x="484334" y="39208"/>
                  </a:lnTo>
                  <a:lnTo>
                    <a:pt x="484300" y="54682"/>
                  </a:lnTo>
                  <a:lnTo>
                    <a:pt x="484275" y="72009"/>
                  </a:lnTo>
                  <a:lnTo>
                    <a:pt x="484259" y="90892"/>
                  </a:lnTo>
                  <a:lnTo>
                    <a:pt x="484251" y="111035"/>
                  </a:lnTo>
                  <a:lnTo>
                    <a:pt x="484250" y="119379"/>
                  </a:lnTo>
                  <a:lnTo>
                    <a:pt x="484255" y="139959"/>
                  </a:lnTo>
                  <a:lnTo>
                    <a:pt x="484268" y="159391"/>
                  </a:lnTo>
                  <a:lnTo>
                    <a:pt x="484289" y="177383"/>
                  </a:lnTo>
                  <a:lnTo>
                    <a:pt x="484319" y="193639"/>
                  </a:lnTo>
                  <a:lnTo>
                    <a:pt x="484358" y="207866"/>
                  </a:lnTo>
                  <a:lnTo>
                    <a:pt x="484405" y="219768"/>
                  </a:lnTo>
                  <a:lnTo>
                    <a:pt x="484461" y="229052"/>
                  </a:lnTo>
                  <a:lnTo>
                    <a:pt x="484599" y="238585"/>
                  </a:lnTo>
                  <a:lnTo>
                    <a:pt x="484632" y="238887"/>
                  </a:lnTo>
                  <a:lnTo>
                    <a:pt x="484676" y="237120"/>
                  </a:lnTo>
                  <a:lnTo>
                    <a:pt x="484726" y="232020"/>
                  </a:lnTo>
                  <a:lnTo>
                    <a:pt x="484779" y="223882"/>
                  </a:lnTo>
                  <a:lnTo>
                    <a:pt x="484833" y="213005"/>
                  </a:lnTo>
                  <a:lnTo>
                    <a:pt x="484884" y="199685"/>
                  </a:lnTo>
                  <a:lnTo>
                    <a:pt x="484931" y="184219"/>
                  </a:lnTo>
                  <a:lnTo>
                    <a:pt x="484969" y="166906"/>
                  </a:lnTo>
                  <a:lnTo>
                    <a:pt x="484997" y="148041"/>
                  </a:lnTo>
                  <a:lnTo>
                    <a:pt x="485011" y="127922"/>
                  </a:lnTo>
                  <a:lnTo>
                    <a:pt x="485013" y="119379"/>
                  </a:lnTo>
                  <a:lnTo>
                    <a:pt x="485004" y="98822"/>
                  </a:lnTo>
                  <a:lnTo>
                    <a:pt x="484982" y="79409"/>
                  </a:lnTo>
                  <a:lnTo>
                    <a:pt x="484948" y="61435"/>
                  </a:lnTo>
                  <a:lnTo>
                    <a:pt x="484904" y="45194"/>
                  </a:lnTo>
                  <a:lnTo>
                    <a:pt x="484855" y="30982"/>
                  </a:lnTo>
                  <a:lnTo>
                    <a:pt x="484802" y="19091"/>
                  </a:lnTo>
                  <a:lnTo>
                    <a:pt x="484748" y="9818"/>
                  </a:lnTo>
                  <a:lnTo>
                    <a:pt x="484649" y="299"/>
                  </a:lnTo>
                  <a:lnTo>
                    <a:pt x="484632" y="0"/>
                  </a:lnTo>
                  <a:lnTo>
                    <a:pt x="380" y="0"/>
                  </a:lnTo>
                  <a:lnTo>
                    <a:pt x="304" y="1765"/>
                  </a:lnTo>
                  <a:lnTo>
                    <a:pt x="236" y="6866"/>
                  </a:lnTo>
                  <a:lnTo>
                    <a:pt x="176" y="15004"/>
                  </a:lnTo>
                  <a:lnTo>
                    <a:pt x="125" y="25883"/>
                  </a:lnTo>
                  <a:lnTo>
                    <a:pt x="83" y="39208"/>
                  </a:lnTo>
                  <a:lnTo>
                    <a:pt x="49" y="54682"/>
                  </a:lnTo>
                  <a:lnTo>
                    <a:pt x="24" y="72009"/>
                  </a:lnTo>
                  <a:lnTo>
                    <a:pt x="8" y="90892"/>
                  </a:lnTo>
                  <a:lnTo>
                    <a:pt x="0" y="111035"/>
                  </a:lnTo>
                  <a:lnTo>
                    <a:pt x="0" y="119379"/>
                  </a:lnTo>
                  <a:lnTo>
                    <a:pt x="4" y="139959"/>
                  </a:lnTo>
                  <a:lnTo>
                    <a:pt x="17" y="159391"/>
                  </a:lnTo>
                  <a:lnTo>
                    <a:pt x="38" y="177383"/>
                  </a:lnTo>
                  <a:lnTo>
                    <a:pt x="68" y="193639"/>
                  </a:lnTo>
                  <a:lnTo>
                    <a:pt x="107" y="207866"/>
                  </a:lnTo>
                  <a:lnTo>
                    <a:pt x="154" y="219768"/>
                  </a:lnTo>
                  <a:lnTo>
                    <a:pt x="210" y="229052"/>
                  </a:lnTo>
                  <a:lnTo>
                    <a:pt x="348" y="238585"/>
                  </a:lnTo>
                  <a:lnTo>
                    <a:pt x="380" y="238887"/>
                  </a:lnTo>
                  <a:lnTo>
                    <a:pt x="484632" y="238887"/>
                  </a:lnTo>
                </a:path>
              </a:pathLst>
            </a:custGeom>
            <a:noFill/>
            <a:ln w="4762">
              <a:solidFill>
                <a:srgbClr val="33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72" name="object 92"/>
            <p:cNvSpPr>
              <a:spLocks/>
            </p:cNvSpPr>
            <p:nvPr/>
          </p:nvSpPr>
          <p:spPr bwMode="auto">
            <a:xfrm>
              <a:off x="4717" y="510"/>
              <a:ext cx="86" cy="154"/>
            </a:xfrm>
            <a:custGeom>
              <a:avLst/>
              <a:gdLst>
                <a:gd name="T0" fmla="*/ 0 w 68167"/>
                <a:gd name="T1" fmla="*/ 0 h 117698"/>
                <a:gd name="T2" fmla="*/ 0 w 68167"/>
                <a:gd name="T3" fmla="*/ 0 h 117698"/>
                <a:gd name="T4" fmla="*/ 0 w 68167"/>
                <a:gd name="T5" fmla="*/ 0 h 117698"/>
                <a:gd name="T6" fmla="*/ 0 w 68167"/>
                <a:gd name="T7" fmla="*/ 0 h 117698"/>
                <a:gd name="T8" fmla="*/ 0 w 68167"/>
                <a:gd name="T9" fmla="*/ 0 h 117698"/>
                <a:gd name="T10" fmla="*/ 0 w 68167"/>
                <a:gd name="T11" fmla="*/ 0 h 117698"/>
                <a:gd name="T12" fmla="*/ 0 w 68167"/>
                <a:gd name="T13" fmla="*/ 0 h 117698"/>
                <a:gd name="T14" fmla="*/ 0 w 68167"/>
                <a:gd name="T15" fmla="*/ 0 h 117698"/>
                <a:gd name="T16" fmla="*/ 0 w 68167"/>
                <a:gd name="T17" fmla="*/ 0 h 117698"/>
                <a:gd name="T18" fmla="*/ 0 w 68167"/>
                <a:gd name="T19" fmla="*/ 0 h 117698"/>
                <a:gd name="T20" fmla="*/ 0 w 68167"/>
                <a:gd name="T21" fmla="*/ 0 h 117698"/>
                <a:gd name="T22" fmla="*/ 0 w 68167"/>
                <a:gd name="T23" fmla="*/ 0 h 117698"/>
                <a:gd name="T24" fmla="*/ 0 w 68167"/>
                <a:gd name="T25" fmla="*/ 0 h 117698"/>
                <a:gd name="T26" fmla="*/ 0 w 68167"/>
                <a:gd name="T27" fmla="*/ 0 h 117698"/>
                <a:gd name="T28" fmla="*/ 0 w 68167"/>
                <a:gd name="T29" fmla="*/ 0 h 117698"/>
                <a:gd name="T30" fmla="*/ 0 w 68167"/>
                <a:gd name="T31" fmla="*/ 0 h 117698"/>
                <a:gd name="T32" fmla="*/ 0 w 68167"/>
                <a:gd name="T33" fmla="*/ 0 h 117698"/>
                <a:gd name="T34" fmla="*/ 0 w 68167"/>
                <a:gd name="T35" fmla="*/ 0 h 117698"/>
                <a:gd name="T36" fmla="*/ 0 w 68167"/>
                <a:gd name="T37" fmla="*/ 0 h 117698"/>
                <a:gd name="T38" fmla="*/ 0 w 68167"/>
                <a:gd name="T39" fmla="*/ 0 h 117698"/>
                <a:gd name="T40" fmla="*/ 0 w 68167"/>
                <a:gd name="T41" fmla="*/ 0 h 117698"/>
                <a:gd name="T42" fmla="*/ 0 w 68167"/>
                <a:gd name="T43" fmla="*/ 0 h 117698"/>
                <a:gd name="T44" fmla="*/ 0 w 68167"/>
                <a:gd name="T45" fmla="*/ 0 h 117698"/>
                <a:gd name="T46" fmla="*/ 0 w 68167"/>
                <a:gd name="T47" fmla="*/ 0 h 117698"/>
                <a:gd name="T48" fmla="*/ 0 w 68167"/>
                <a:gd name="T49" fmla="*/ 0 h 117698"/>
                <a:gd name="T50" fmla="*/ 0 w 68167"/>
                <a:gd name="T51" fmla="*/ 0 h 11769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8167" h="117698">
                  <a:moveTo>
                    <a:pt x="59166" y="68882"/>
                  </a:moveTo>
                  <a:lnTo>
                    <a:pt x="64580" y="52477"/>
                  </a:lnTo>
                  <a:lnTo>
                    <a:pt x="67573" y="37099"/>
                  </a:lnTo>
                  <a:lnTo>
                    <a:pt x="68167" y="23459"/>
                  </a:lnTo>
                  <a:lnTo>
                    <a:pt x="66386" y="12267"/>
                  </a:lnTo>
                  <a:lnTo>
                    <a:pt x="62253" y="4234"/>
                  </a:lnTo>
                  <a:lnTo>
                    <a:pt x="57261" y="556"/>
                  </a:lnTo>
                  <a:lnTo>
                    <a:pt x="49787" y="0"/>
                  </a:lnTo>
                  <a:lnTo>
                    <a:pt x="41484" y="3477"/>
                  </a:lnTo>
                  <a:lnTo>
                    <a:pt x="32806" y="10532"/>
                  </a:lnTo>
                  <a:lnTo>
                    <a:pt x="24210" y="20710"/>
                  </a:lnTo>
                  <a:lnTo>
                    <a:pt x="16150" y="33553"/>
                  </a:lnTo>
                  <a:lnTo>
                    <a:pt x="9084" y="48608"/>
                  </a:lnTo>
                  <a:lnTo>
                    <a:pt x="3586" y="65220"/>
                  </a:lnTo>
                  <a:lnTo>
                    <a:pt x="593" y="80598"/>
                  </a:lnTo>
                  <a:lnTo>
                    <a:pt x="0" y="94238"/>
                  </a:lnTo>
                  <a:lnTo>
                    <a:pt x="1781" y="105430"/>
                  </a:lnTo>
                  <a:lnTo>
                    <a:pt x="5914" y="113463"/>
                  </a:lnTo>
                  <a:lnTo>
                    <a:pt x="10906" y="117142"/>
                  </a:lnTo>
                  <a:lnTo>
                    <a:pt x="18379" y="117698"/>
                  </a:lnTo>
                  <a:lnTo>
                    <a:pt x="26682" y="114220"/>
                  </a:lnTo>
                  <a:lnTo>
                    <a:pt x="35360" y="107165"/>
                  </a:lnTo>
                  <a:lnTo>
                    <a:pt x="43957" y="96988"/>
                  </a:lnTo>
                  <a:lnTo>
                    <a:pt x="52016" y="84144"/>
                  </a:lnTo>
                  <a:lnTo>
                    <a:pt x="59083" y="69089"/>
                  </a:lnTo>
                  <a:lnTo>
                    <a:pt x="59166" y="68882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73" name="object 93"/>
            <p:cNvSpPr>
              <a:spLocks/>
            </p:cNvSpPr>
            <p:nvPr/>
          </p:nvSpPr>
          <p:spPr bwMode="auto">
            <a:xfrm>
              <a:off x="4717" y="510"/>
              <a:ext cx="86" cy="154"/>
            </a:xfrm>
            <a:custGeom>
              <a:avLst/>
              <a:gdLst>
                <a:gd name="T0" fmla="*/ 0 w 68167"/>
                <a:gd name="T1" fmla="*/ 0 h 117698"/>
                <a:gd name="T2" fmla="*/ 0 w 68167"/>
                <a:gd name="T3" fmla="*/ 0 h 117698"/>
                <a:gd name="T4" fmla="*/ 0 w 68167"/>
                <a:gd name="T5" fmla="*/ 0 h 117698"/>
                <a:gd name="T6" fmla="*/ 0 w 68167"/>
                <a:gd name="T7" fmla="*/ 0 h 117698"/>
                <a:gd name="T8" fmla="*/ 0 w 68167"/>
                <a:gd name="T9" fmla="*/ 0 h 117698"/>
                <a:gd name="T10" fmla="*/ 0 w 68167"/>
                <a:gd name="T11" fmla="*/ 0 h 117698"/>
                <a:gd name="T12" fmla="*/ 0 w 68167"/>
                <a:gd name="T13" fmla="*/ 0 h 117698"/>
                <a:gd name="T14" fmla="*/ 0 w 68167"/>
                <a:gd name="T15" fmla="*/ 0 h 117698"/>
                <a:gd name="T16" fmla="*/ 0 w 68167"/>
                <a:gd name="T17" fmla="*/ 0 h 117698"/>
                <a:gd name="T18" fmla="*/ 0 w 68167"/>
                <a:gd name="T19" fmla="*/ 0 h 117698"/>
                <a:gd name="T20" fmla="*/ 0 w 68167"/>
                <a:gd name="T21" fmla="*/ 0 h 117698"/>
                <a:gd name="T22" fmla="*/ 0 w 68167"/>
                <a:gd name="T23" fmla="*/ 0 h 117698"/>
                <a:gd name="T24" fmla="*/ 0 w 68167"/>
                <a:gd name="T25" fmla="*/ 0 h 117698"/>
                <a:gd name="T26" fmla="*/ 0 w 68167"/>
                <a:gd name="T27" fmla="*/ 0 h 117698"/>
                <a:gd name="T28" fmla="*/ 0 w 68167"/>
                <a:gd name="T29" fmla="*/ 0 h 117698"/>
                <a:gd name="T30" fmla="*/ 0 w 68167"/>
                <a:gd name="T31" fmla="*/ 0 h 117698"/>
                <a:gd name="T32" fmla="*/ 0 w 68167"/>
                <a:gd name="T33" fmla="*/ 0 h 117698"/>
                <a:gd name="T34" fmla="*/ 0 w 68167"/>
                <a:gd name="T35" fmla="*/ 0 h 117698"/>
                <a:gd name="T36" fmla="*/ 0 w 68167"/>
                <a:gd name="T37" fmla="*/ 0 h 117698"/>
                <a:gd name="T38" fmla="*/ 0 w 68167"/>
                <a:gd name="T39" fmla="*/ 0 h 117698"/>
                <a:gd name="T40" fmla="*/ 0 w 68167"/>
                <a:gd name="T41" fmla="*/ 0 h 117698"/>
                <a:gd name="T42" fmla="*/ 0 w 68167"/>
                <a:gd name="T43" fmla="*/ 0 h 117698"/>
                <a:gd name="T44" fmla="*/ 0 w 68167"/>
                <a:gd name="T45" fmla="*/ 0 h 117698"/>
                <a:gd name="T46" fmla="*/ 0 w 68167"/>
                <a:gd name="T47" fmla="*/ 0 h 117698"/>
                <a:gd name="T48" fmla="*/ 0 w 68167"/>
                <a:gd name="T49" fmla="*/ 0 h 117698"/>
                <a:gd name="T50" fmla="*/ 0 w 68167"/>
                <a:gd name="T51" fmla="*/ 0 h 117698"/>
                <a:gd name="T52" fmla="*/ 0 w 68167"/>
                <a:gd name="T53" fmla="*/ 0 h 11769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68167" h="117698">
                  <a:moveTo>
                    <a:pt x="59166" y="68882"/>
                  </a:moveTo>
                  <a:lnTo>
                    <a:pt x="64580" y="52477"/>
                  </a:lnTo>
                  <a:lnTo>
                    <a:pt x="67573" y="37099"/>
                  </a:lnTo>
                  <a:lnTo>
                    <a:pt x="68167" y="23459"/>
                  </a:lnTo>
                  <a:lnTo>
                    <a:pt x="66386" y="12267"/>
                  </a:lnTo>
                  <a:lnTo>
                    <a:pt x="62253" y="4234"/>
                  </a:lnTo>
                  <a:lnTo>
                    <a:pt x="57261" y="556"/>
                  </a:lnTo>
                  <a:lnTo>
                    <a:pt x="49787" y="0"/>
                  </a:lnTo>
                  <a:lnTo>
                    <a:pt x="41484" y="3477"/>
                  </a:lnTo>
                  <a:lnTo>
                    <a:pt x="32806" y="10532"/>
                  </a:lnTo>
                  <a:lnTo>
                    <a:pt x="24210" y="20710"/>
                  </a:lnTo>
                  <a:lnTo>
                    <a:pt x="16150" y="33553"/>
                  </a:lnTo>
                  <a:lnTo>
                    <a:pt x="9084" y="48608"/>
                  </a:lnTo>
                  <a:lnTo>
                    <a:pt x="9001" y="48816"/>
                  </a:lnTo>
                  <a:lnTo>
                    <a:pt x="3586" y="65220"/>
                  </a:lnTo>
                  <a:lnTo>
                    <a:pt x="593" y="80598"/>
                  </a:lnTo>
                  <a:lnTo>
                    <a:pt x="0" y="94238"/>
                  </a:lnTo>
                  <a:lnTo>
                    <a:pt x="1781" y="105430"/>
                  </a:lnTo>
                  <a:lnTo>
                    <a:pt x="5914" y="113463"/>
                  </a:lnTo>
                  <a:lnTo>
                    <a:pt x="10906" y="117142"/>
                  </a:lnTo>
                  <a:lnTo>
                    <a:pt x="18379" y="117698"/>
                  </a:lnTo>
                  <a:lnTo>
                    <a:pt x="26682" y="114220"/>
                  </a:lnTo>
                  <a:lnTo>
                    <a:pt x="35360" y="107165"/>
                  </a:lnTo>
                  <a:lnTo>
                    <a:pt x="43957" y="96988"/>
                  </a:lnTo>
                  <a:lnTo>
                    <a:pt x="52016" y="84144"/>
                  </a:lnTo>
                  <a:lnTo>
                    <a:pt x="59083" y="69089"/>
                  </a:lnTo>
                  <a:lnTo>
                    <a:pt x="59166" y="68882"/>
                  </a:lnTo>
                  <a:close/>
                </a:path>
              </a:pathLst>
            </a:custGeom>
            <a:noFill/>
            <a:ln w="4762">
              <a:solidFill>
                <a:srgbClr val="33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74" name="object 94"/>
            <p:cNvSpPr>
              <a:spLocks/>
            </p:cNvSpPr>
            <p:nvPr/>
          </p:nvSpPr>
          <p:spPr bwMode="auto">
            <a:xfrm>
              <a:off x="4722" y="675"/>
              <a:ext cx="85" cy="155"/>
            </a:xfrm>
            <a:custGeom>
              <a:avLst/>
              <a:gdLst>
                <a:gd name="T0" fmla="*/ 0 w 68164"/>
                <a:gd name="T1" fmla="*/ 0 h 117699"/>
                <a:gd name="T2" fmla="*/ 0 w 68164"/>
                <a:gd name="T3" fmla="*/ 0 h 117699"/>
                <a:gd name="T4" fmla="*/ 0 w 68164"/>
                <a:gd name="T5" fmla="*/ 0 h 117699"/>
                <a:gd name="T6" fmla="*/ 0 w 68164"/>
                <a:gd name="T7" fmla="*/ 0 h 117699"/>
                <a:gd name="T8" fmla="*/ 0 w 68164"/>
                <a:gd name="T9" fmla="*/ 0 h 117699"/>
                <a:gd name="T10" fmla="*/ 0 w 68164"/>
                <a:gd name="T11" fmla="*/ 0 h 117699"/>
                <a:gd name="T12" fmla="*/ 0 w 68164"/>
                <a:gd name="T13" fmla="*/ 0 h 117699"/>
                <a:gd name="T14" fmla="*/ 0 w 68164"/>
                <a:gd name="T15" fmla="*/ 0 h 117699"/>
                <a:gd name="T16" fmla="*/ 0 w 68164"/>
                <a:gd name="T17" fmla="*/ 0 h 117699"/>
                <a:gd name="T18" fmla="*/ 0 w 68164"/>
                <a:gd name="T19" fmla="*/ 0 h 117699"/>
                <a:gd name="T20" fmla="*/ 0 w 68164"/>
                <a:gd name="T21" fmla="*/ 0 h 117699"/>
                <a:gd name="T22" fmla="*/ 0 w 68164"/>
                <a:gd name="T23" fmla="*/ 0 h 117699"/>
                <a:gd name="T24" fmla="*/ 0 w 68164"/>
                <a:gd name="T25" fmla="*/ 0 h 117699"/>
                <a:gd name="T26" fmla="*/ 0 w 68164"/>
                <a:gd name="T27" fmla="*/ 0 h 117699"/>
                <a:gd name="T28" fmla="*/ 0 w 68164"/>
                <a:gd name="T29" fmla="*/ 0 h 117699"/>
                <a:gd name="T30" fmla="*/ 0 w 68164"/>
                <a:gd name="T31" fmla="*/ 0 h 117699"/>
                <a:gd name="T32" fmla="*/ 0 w 68164"/>
                <a:gd name="T33" fmla="*/ 0 h 117699"/>
                <a:gd name="T34" fmla="*/ 0 w 68164"/>
                <a:gd name="T35" fmla="*/ 0 h 117699"/>
                <a:gd name="T36" fmla="*/ 0 w 68164"/>
                <a:gd name="T37" fmla="*/ 0 h 117699"/>
                <a:gd name="T38" fmla="*/ 0 w 68164"/>
                <a:gd name="T39" fmla="*/ 0 h 117699"/>
                <a:gd name="T40" fmla="*/ 0 w 68164"/>
                <a:gd name="T41" fmla="*/ 0 h 117699"/>
                <a:gd name="T42" fmla="*/ 0 w 68164"/>
                <a:gd name="T43" fmla="*/ 0 h 117699"/>
                <a:gd name="T44" fmla="*/ 0 w 68164"/>
                <a:gd name="T45" fmla="*/ 0 h 117699"/>
                <a:gd name="T46" fmla="*/ 0 w 68164"/>
                <a:gd name="T47" fmla="*/ 0 h 117699"/>
                <a:gd name="T48" fmla="*/ 0 w 68164"/>
                <a:gd name="T49" fmla="*/ 0 h 11769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8164" h="117699">
                  <a:moveTo>
                    <a:pt x="9001" y="68883"/>
                  </a:moveTo>
                  <a:lnTo>
                    <a:pt x="16150" y="84145"/>
                  </a:lnTo>
                  <a:lnTo>
                    <a:pt x="24210" y="96989"/>
                  </a:lnTo>
                  <a:lnTo>
                    <a:pt x="32806" y="107166"/>
                  </a:lnTo>
                  <a:lnTo>
                    <a:pt x="41484" y="114221"/>
                  </a:lnTo>
                  <a:lnTo>
                    <a:pt x="49787" y="117699"/>
                  </a:lnTo>
                  <a:lnTo>
                    <a:pt x="57261" y="117143"/>
                  </a:lnTo>
                  <a:lnTo>
                    <a:pt x="62210" y="113553"/>
                  </a:lnTo>
                  <a:lnTo>
                    <a:pt x="66367" y="105553"/>
                  </a:lnTo>
                  <a:lnTo>
                    <a:pt x="68164" y="94363"/>
                  </a:lnTo>
                  <a:lnTo>
                    <a:pt x="67578" y="80712"/>
                  </a:lnTo>
                  <a:lnTo>
                    <a:pt x="64587" y="65329"/>
                  </a:lnTo>
                  <a:lnTo>
                    <a:pt x="59166" y="48944"/>
                  </a:lnTo>
                  <a:lnTo>
                    <a:pt x="51967" y="33537"/>
                  </a:lnTo>
                  <a:lnTo>
                    <a:pt x="43913" y="20688"/>
                  </a:lnTo>
                  <a:lnTo>
                    <a:pt x="35326" y="10516"/>
                  </a:lnTo>
                  <a:lnTo>
                    <a:pt x="26660" y="3469"/>
                  </a:lnTo>
                  <a:lnTo>
                    <a:pt x="18369" y="0"/>
                  </a:lnTo>
                  <a:lnTo>
                    <a:pt x="10906" y="557"/>
                  </a:lnTo>
                  <a:lnTo>
                    <a:pt x="5914" y="4235"/>
                  </a:lnTo>
                  <a:lnTo>
                    <a:pt x="1781" y="12269"/>
                  </a:lnTo>
                  <a:lnTo>
                    <a:pt x="0" y="23460"/>
                  </a:lnTo>
                  <a:lnTo>
                    <a:pt x="593" y="37100"/>
                  </a:lnTo>
                  <a:lnTo>
                    <a:pt x="3586" y="52478"/>
                  </a:lnTo>
                  <a:lnTo>
                    <a:pt x="9001" y="68883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75" name="object 95"/>
            <p:cNvSpPr>
              <a:spLocks/>
            </p:cNvSpPr>
            <p:nvPr/>
          </p:nvSpPr>
          <p:spPr bwMode="auto">
            <a:xfrm>
              <a:off x="4722" y="675"/>
              <a:ext cx="85" cy="155"/>
            </a:xfrm>
            <a:custGeom>
              <a:avLst/>
              <a:gdLst>
                <a:gd name="T0" fmla="*/ 0 w 68164"/>
                <a:gd name="T1" fmla="*/ 0 h 117699"/>
                <a:gd name="T2" fmla="*/ 0 w 68164"/>
                <a:gd name="T3" fmla="*/ 0 h 117699"/>
                <a:gd name="T4" fmla="*/ 0 w 68164"/>
                <a:gd name="T5" fmla="*/ 0 h 117699"/>
                <a:gd name="T6" fmla="*/ 0 w 68164"/>
                <a:gd name="T7" fmla="*/ 0 h 117699"/>
                <a:gd name="T8" fmla="*/ 0 w 68164"/>
                <a:gd name="T9" fmla="*/ 0 h 117699"/>
                <a:gd name="T10" fmla="*/ 0 w 68164"/>
                <a:gd name="T11" fmla="*/ 0 h 117699"/>
                <a:gd name="T12" fmla="*/ 0 w 68164"/>
                <a:gd name="T13" fmla="*/ 0 h 117699"/>
                <a:gd name="T14" fmla="*/ 0 w 68164"/>
                <a:gd name="T15" fmla="*/ 0 h 117699"/>
                <a:gd name="T16" fmla="*/ 0 w 68164"/>
                <a:gd name="T17" fmla="*/ 0 h 117699"/>
                <a:gd name="T18" fmla="*/ 0 w 68164"/>
                <a:gd name="T19" fmla="*/ 0 h 117699"/>
                <a:gd name="T20" fmla="*/ 0 w 68164"/>
                <a:gd name="T21" fmla="*/ 0 h 117699"/>
                <a:gd name="T22" fmla="*/ 0 w 68164"/>
                <a:gd name="T23" fmla="*/ 0 h 117699"/>
                <a:gd name="T24" fmla="*/ 0 w 68164"/>
                <a:gd name="T25" fmla="*/ 0 h 117699"/>
                <a:gd name="T26" fmla="*/ 0 w 68164"/>
                <a:gd name="T27" fmla="*/ 0 h 117699"/>
                <a:gd name="T28" fmla="*/ 0 w 68164"/>
                <a:gd name="T29" fmla="*/ 0 h 117699"/>
                <a:gd name="T30" fmla="*/ 0 w 68164"/>
                <a:gd name="T31" fmla="*/ 0 h 117699"/>
                <a:gd name="T32" fmla="*/ 0 w 68164"/>
                <a:gd name="T33" fmla="*/ 0 h 117699"/>
                <a:gd name="T34" fmla="*/ 0 w 68164"/>
                <a:gd name="T35" fmla="*/ 0 h 117699"/>
                <a:gd name="T36" fmla="*/ 0 w 68164"/>
                <a:gd name="T37" fmla="*/ 0 h 117699"/>
                <a:gd name="T38" fmla="*/ 0 w 68164"/>
                <a:gd name="T39" fmla="*/ 0 h 117699"/>
                <a:gd name="T40" fmla="*/ 0 w 68164"/>
                <a:gd name="T41" fmla="*/ 0 h 117699"/>
                <a:gd name="T42" fmla="*/ 0 w 68164"/>
                <a:gd name="T43" fmla="*/ 0 h 117699"/>
                <a:gd name="T44" fmla="*/ 0 w 68164"/>
                <a:gd name="T45" fmla="*/ 0 h 117699"/>
                <a:gd name="T46" fmla="*/ 0 w 68164"/>
                <a:gd name="T47" fmla="*/ 0 h 117699"/>
                <a:gd name="T48" fmla="*/ 0 w 68164"/>
                <a:gd name="T49" fmla="*/ 0 h 117699"/>
                <a:gd name="T50" fmla="*/ 0 w 68164"/>
                <a:gd name="T51" fmla="*/ 0 h 117699"/>
                <a:gd name="T52" fmla="*/ 0 w 68164"/>
                <a:gd name="T53" fmla="*/ 0 h 11769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68164" h="117699">
                  <a:moveTo>
                    <a:pt x="9001" y="68883"/>
                  </a:moveTo>
                  <a:lnTo>
                    <a:pt x="3586" y="52478"/>
                  </a:lnTo>
                  <a:lnTo>
                    <a:pt x="593" y="37100"/>
                  </a:lnTo>
                  <a:lnTo>
                    <a:pt x="0" y="23460"/>
                  </a:lnTo>
                  <a:lnTo>
                    <a:pt x="1781" y="12269"/>
                  </a:lnTo>
                  <a:lnTo>
                    <a:pt x="5914" y="4235"/>
                  </a:lnTo>
                  <a:lnTo>
                    <a:pt x="10906" y="557"/>
                  </a:lnTo>
                  <a:lnTo>
                    <a:pt x="18369" y="0"/>
                  </a:lnTo>
                  <a:lnTo>
                    <a:pt x="26660" y="3469"/>
                  </a:lnTo>
                  <a:lnTo>
                    <a:pt x="35326" y="10516"/>
                  </a:lnTo>
                  <a:lnTo>
                    <a:pt x="43913" y="20688"/>
                  </a:lnTo>
                  <a:lnTo>
                    <a:pt x="51967" y="33537"/>
                  </a:lnTo>
                  <a:lnTo>
                    <a:pt x="59033" y="48611"/>
                  </a:lnTo>
                  <a:lnTo>
                    <a:pt x="59166" y="48944"/>
                  </a:lnTo>
                  <a:lnTo>
                    <a:pt x="64587" y="65329"/>
                  </a:lnTo>
                  <a:lnTo>
                    <a:pt x="67578" y="80712"/>
                  </a:lnTo>
                  <a:lnTo>
                    <a:pt x="68164" y="94363"/>
                  </a:lnTo>
                  <a:lnTo>
                    <a:pt x="66367" y="105553"/>
                  </a:lnTo>
                  <a:lnTo>
                    <a:pt x="62210" y="113553"/>
                  </a:lnTo>
                  <a:lnTo>
                    <a:pt x="57261" y="117143"/>
                  </a:lnTo>
                  <a:lnTo>
                    <a:pt x="49787" y="117699"/>
                  </a:lnTo>
                  <a:lnTo>
                    <a:pt x="41484" y="114221"/>
                  </a:lnTo>
                  <a:lnTo>
                    <a:pt x="32806" y="107166"/>
                  </a:lnTo>
                  <a:lnTo>
                    <a:pt x="24210" y="96989"/>
                  </a:lnTo>
                  <a:lnTo>
                    <a:pt x="16150" y="84145"/>
                  </a:lnTo>
                  <a:lnTo>
                    <a:pt x="9084" y="69090"/>
                  </a:lnTo>
                  <a:lnTo>
                    <a:pt x="9001" y="68883"/>
                  </a:lnTo>
                  <a:close/>
                </a:path>
              </a:pathLst>
            </a:custGeom>
            <a:noFill/>
            <a:ln w="4762">
              <a:solidFill>
                <a:srgbClr val="33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76" name="object 96"/>
            <p:cNvSpPr>
              <a:spLocks/>
            </p:cNvSpPr>
            <p:nvPr/>
          </p:nvSpPr>
          <p:spPr bwMode="auto">
            <a:xfrm>
              <a:off x="4421" y="874"/>
              <a:ext cx="94" cy="110"/>
            </a:xfrm>
            <a:custGeom>
              <a:avLst/>
              <a:gdLst>
                <a:gd name="T0" fmla="*/ 0 w 73913"/>
                <a:gd name="T1" fmla="*/ 0 h 85725"/>
                <a:gd name="T2" fmla="*/ 0 w 73913"/>
                <a:gd name="T3" fmla="*/ 0 h 85725"/>
                <a:gd name="T4" fmla="*/ 0 w 73913"/>
                <a:gd name="T5" fmla="*/ 0 h 85725"/>
                <a:gd name="T6" fmla="*/ 0 w 73913"/>
                <a:gd name="T7" fmla="*/ 0 h 85725"/>
                <a:gd name="T8" fmla="*/ 0 w 73913"/>
                <a:gd name="T9" fmla="*/ 0 h 85725"/>
                <a:gd name="T10" fmla="*/ 0 w 73913"/>
                <a:gd name="T11" fmla="*/ 0 h 85725"/>
                <a:gd name="T12" fmla="*/ 0 w 73913"/>
                <a:gd name="T13" fmla="*/ 0 h 85725"/>
                <a:gd name="T14" fmla="*/ 0 w 73913"/>
                <a:gd name="T15" fmla="*/ 0 h 85725"/>
                <a:gd name="T16" fmla="*/ 0 w 73913"/>
                <a:gd name="T17" fmla="*/ 0 h 85725"/>
                <a:gd name="T18" fmla="*/ 0 w 73913"/>
                <a:gd name="T19" fmla="*/ 0 h 85725"/>
                <a:gd name="T20" fmla="*/ 0 w 73913"/>
                <a:gd name="T21" fmla="*/ 0 h 85725"/>
                <a:gd name="T22" fmla="*/ 0 w 73913"/>
                <a:gd name="T23" fmla="*/ 0 h 85725"/>
                <a:gd name="T24" fmla="*/ 0 w 73913"/>
                <a:gd name="T25" fmla="*/ 0 h 85725"/>
                <a:gd name="T26" fmla="*/ 0 w 73913"/>
                <a:gd name="T27" fmla="*/ 0 h 85725"/>
                <a:gd name="T28" fmla="*/ 0 w 73913"/>
                <a:gd name="T29" fmla="*/ 0 h 85725"/>
                <a:gd name="T30" fmla="*/ 0 w 73913"/>
                <a:gd name="T31" fmla="*/ 0 h 85725"/>
                <a:gd name="T32" fmla="*/ 0 w 73913"/>
                <a:gd name="T33" fmla="*/ 0 h 85725"/>
                <a:gd name="T34" fmla="*/ 0 w 73913"/>
                <a:gd name="T35" fmla="*/ 0 h 85725"/>
                <a:gd name="T36" fmla="*/ 0 w 73913"/>
                <a:gd name="T37" fmla="*/ 0 h 85725"/>
                <a:gd name="T38" fmla="*/ 0 w 73913"/>
                <a:gd name="T39" fmla="*/ 0 h 85725"/>
                <a:gd name="T40" fmla="*/ 0 w 73913"/>
                <a:gd name="T41" fmla="*/ 0 h 857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3913" h="85725">
                  <a:moveTo>
                    <a:pt x="73913" y="42799"/>
                  </a:moveTo>
                  <a:lnTo>
                    <a:pt x="71543" y="27722"/>
                  </a:lnTo>
                  <a:lnTo>
                    <a:pt x="65017" y="14992"/>
                  </a:lnTo>
                  <a:lnTo>
                    <a:pt x="55218" y="5611"/>
                  </a:lnTo>
                  <a:lnTo>
                    <a:pt x="43024" y="578"/>
                  </a:lnTo>
                  <a:lnTo>
                    <a:pt x="36957" y="0"/>
                  </a:lnTo>
                  <a:lnTo>
                    <a:pt x="23918" y="2735"/>
                  </a:lnTo>
                  <a:lnTo>
                    <a:pt x="12926" y="10272"/>
                  </a:lnTo>
                  <a:lnTo>
                    <a:pt x="4834" y="21611"/>
                  </a:lnTo>
                  <a:lnTo>
                    <a:pt x="498" y="35749"/>
                  </a:lnTo>
                  <a:lnTo>
                    <a:pt x="0" y="42799"/>
                  </a:lnTo>
                  <a:lnTo>
                    <a:pt x="2348" y="57919"/>
                  </a:lnTo>
                  <a:lnTo>
                    <a:pt x="8825" y="70672"/>
                  </a:lnTo>
                  <a:lnTo>
                    <a:pt x="18582" y="80071"/>
                  </a:lnTo>
                  <a:lnTo>
                    <a:pt x="30768" y="85128"/>
                  </a:lnTo>
                  <a:lnTo>
                    <a:pt x="36957" y="85725"/>
                  </a:lnTo>
                  <a:lnTo>
                    <a:pt x="49923" y="82997"/>
                  </a:lnTo>
                  <a:lnTo>
                    <a:pt x="60902" y="75473"/>
                  </a:lnTo>
                  <a:lnTo>
                    <a:pt x="69019" y="64140"/>
                  </a:lnTo>
                  <a:lnTo>
                    <a:pt x="73397" y="49986"/>
                  </a:lnTo>
                  <a:lnTo>
                    <a:pt x="73913" y="42799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77" name="object 97"/>
            <p:cNvSpPr>
              <a:spLocks/>
            </p:cNvSpPr>
            <p:nvPr/>
          </p:nvSpPr>
          <p:spPr bwMode="auto">
            <a:xfrm>
              <a:off x="4421" y="874"/>
              <a:ext cx="94" cy="110"/>
            </a:xfrm>
            <a:custGeom>
              <a:avLst/>
              <a:gdLst>
                <a:gd name="T0" fmla="*/ 0 w 73913"/>
                <a:gd name="T1" fmla="*/ 0 h 85725"/>
                <a:gd name="T2" fmla="*/ 0 w 73913"/>
                <a:gd name="T3" fmla="*/ 0 h 85725"/>
                <a:gd name="T4" fmla="*/ 0 w 73913"/>
                <a:gd name="T5" fmla="*/ 0 h 85725"/>
                <a:gd name="T6" fmla="*/ 0 w 73913"/>
                <a:gd name="T7" fmla="*/ 0 h 85725"/>
                <a:gd name="T8" fmla="*/ 0 w 73913"/>
                <a:gd name="T9" fmla="*/ 0 h 85725"/>
                <a:gd name="T10" fmla="*/ 0 w 73913"/>
                <a:gd name="T11" fmla="*/ 0 h 85725"/>
                <a:gd name="T12" fmla="*/ 0 w 73913"/>
                <a:gd name="T13" fmla="*/ 0 h 85725"/>
                <a:gd name="T14" fmla="*/ 0 w 73913"/>
                <a:gd name="T15" fmla="*/ 0 h 85725"/>
                <a:gd name="T16" fmla="*/ 0 w 73913"/>
                <a:gd name="T17" fmla="*/ 0 h 85725"/>
                <a:gd name="T18" fmla="*/ 0 w 73913"/>
                <a:gd name="T19" fmla="*/ 0 h 85725"/>
                <a:gd name="T20" fmla="*/ 0 w 73913"/>
                <a:gd name="T21" fmla="*/ 0 h 85725"/>
                <a:gd name="T22" fmla="*/ 0 w 73913"/>
                <a:gd name="T23" fmla="*/ 0 h 85725"/>
                <a:gd name="T24" fmla="*/ 0 w 73913"/>
                <a:gd name="T25" fmla="*/ 0 h 85725"/>
                <a:gd name="T26" fmla="*/ 0 w 73913"/>
                <a:gd name="T27" fmla="*/ 0 h 85725"/>
                <a:gd name="T28" fmla="*/ 0 w 73913"/>
                <a:gd name="T29" fmla="*/ 0 h 85725"/>
                <a:gd name="T30" fmla="*/ 0 w 73913"/>
                <a:gd name="T31" fmla="*/ 0 h 85725"/>
                <a:gd name="T32" fmla="*/ 0 w 73913"/>
                <a:gd name="T33" fmla="*/ 0 h 85725"/>
                <a:gd name="T34" fmla="*/ 0 w 73913"/>
                <a:gd name="T35" fmla="*/ 0 h 85725"/>
                <a:gd name="T36" fmla="*/ 0 w 73913"/>
                <a:gd name="T37" fmla="*/ 0 h 85725"/>
                <a:gd name="T38" fmla="*/ 0 w 73913"/>
                <a:gd name="T39" fmla="*/ 0 h 85725"/>
                <a:gd name="T40" fmla="*/ 0 w 73913"/>
                <a:gd name="T41" fmla="*/ 0 h 857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3913" h="85725">
                  <a:moveTo>
                    <a:pt x="73913" y="42799"/>
                  </a:moveTo>
                  <a:lnTo>
                    <a:pt x="71543" y="27722"/>
                  </a:lnTo>
                  <a:lnTo>
                    <a:pt x="65017" y="14992"/>
                  </a:lnTo>
                  <a:lnTo>
                    <a:pt x="55218" y="5611"/>
                  </a:lnTo>
                  <a:lnTo>
                    <a:pt x="43024" y="578"/>
                  </a:lnTo>
                  <a:lnTo>
                    <a:pt x="36957" y="0"/>
                  </a:lnTo>
                  <a:lnTo>
                    <a:pt x="23918" y="2735"/>
                  </a:lnTo>
                  <a:lnTo>
                    <a:pt x="12926" y="10272"/>
                  </a:lnTo>
                  <a:lnTo>
                    <a:pt x="4834" y="21611"/>
                  </a:lnTo>
                  <a:lnTo>
                    <a:pt x="498" y="35749"/>
                  </a:lnTo>
                  <a:lnTo>
                    <a:pt x="0" y="42799"/>
                  </a:lnTo>
                  <a:lnTo>
                    <a:pt x="2348" y="57919"/>
                  </a:lnTo>
                  <a:lnTo>
                    <a:pt x="8825" y="70672"/>
                  </a:lnTo>
                  <a:lnTo>
                    <a:pt x="18582" y="80071"/>
                  </a:lnTo>
                  <a:lnTo>
                    <a:pt x="30768" y="85128"/>
                  </a:lnTo>
                  <a:lnTo>
                    <a:pt x="36957" y="85725"/>
                  </a:lnTo>
                  <a:lnTo>
                    <a:pt x="49923" y="82997"/>
                  </a:lnTo>
                  <a:lnTo>
                    <a:pt x="60902" y="75473"/>
                  </a:lnTo>
                  <a:lnTo>
                    <a:pt x="69019" y="64140"/>
                  </a:lnTo>
                  <a:lnTo>
                    <a:pt x="73397" y="49986"/>
                  </a:lnTo>
                  <a:lnTo>
                    <a:pt x="73913" y="42799"/>
                  </a:lnTo>
                  <a:close/>
                </a:path>
              </a:pathLst>
            </a:custGeom>
            <a:noFill/>
            <a:ln w="4762">
              <a:solidFill>
                <a:srgbClr val="33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78" name="object 98"/>
            <p:cNvSpPr>
              <a:spLocks/>
            </p:cNvSpPr>
            <p:nvPr/>
          </p:nvSpPr>
          <p:spPr bwMode="auto">
            <a:xfrm>
              <a:off x="4422" y="362"/>
              <a:ext cx="97" cy="104"/>
            </a:xfrm>
            <a:custGeom>
              <a:avLst/>
              <a:gdLst>
                <a:gd name="T0" fmla="*/ 0 w 73787"/>
                <a:gd name="T1" fmla="*/ 0 h 81025"/>
                <a:gd name="T2" fmla="*/ 0 w 73787"/>
                <a:gd name="T3" fmla="*/ 0 h 81025"/>
                <a:gd name="T4" fmla="*/ 0 w 73787"/>
                <a:gd name="T5" fmla="*/ 0 h 81025"/>
                <a:gd name="T6" fmla="*/ 0 w 73787"/>
                <a:gd name="T7" fmla="*/ 0 h 81025"/>
                <a:gd name="T8" fmla="*/ 0 w 73787"/>
                <a:gd name="T9" fmla="*/ 0 h 81025"/>
                <a:gd name="T10" fmla="*/ 0 w 73787"/>
                <a:gd name="T11" fmla="*/ 0 h 81025"/>
                <a:gd name="T12" fmla="*/ 0 w 73787"/>
                <a:gd name="T13" fmla="*/ 0 h 81025"/>
                <a:gd name="T14" fmla="*/ 0 w 73787"/>
                <a:gd name="T15" fmla="*/ 0 h 81025"/>
                <a:gd name="T16" fmla="*/ 0 w 73787"/>
                <a:gd name="T17" fmla="*/ 0 h 81025"/>
                <a:gd name="T18" fmla="*/ 0 w 73787"/>
                <a:gd name="T19" fmla="*/ 0 h 81025"/>
                <a:gd name="T20" fmla="*/ 0 w 73787"/>
                <a:gd name="T21" fmla="*/ 0 h 81025"/>
                <a:gd name="T22" fmla="*/ 0 w 73787"/>
                <a:gd name="T23" fmla="*/ 0 h 81025"/>
                <a:gd name="T24" fmla="*/ 0 w 73787"/>
                <a:gd name="T25" fmla="*/ 0 h 81025"/>
                <a:gd name="T26" fmla="*/ 0 w 73787"/>
                <a:gd name="T27" fmla="*/ 0 h 81025"/>
                <a:gd name="T28" fmla="*/ 0 w 73787"/>
                <a:gd name="T29" fmla="*/ 0 h 81025"/>
                <a:gd name="T30" fmla="*/ 0 w 73787"/>
                <a:gd name="T31" fmla="*/ 0 h 81025"/>
                <a:gd name="T32" fmla="*/ 0 w 73787"/>
                <a:gd name="T33" fmla="*/ 0 h 81025"/>
                <a:gd name="T34" fmla="*/ 0 w 73787"/>
                <a:gd name="T35" fmla="*/ 0 h 81025"/>
                <a:gd name="T36" fmla="*/ 0 w 73787"/>
                <a:gd name="T37" fmla="*/ 0 h 81025"/>
                <a:gd name="T38" fmla="*/ 0 w 73787"/>
                <a:gd name="T39" fmla="*/ 0 h 81025"/>
                <a:gd name="T40" fmla="*/ 0 w 73787"/>
                <a:gd name="T41" fmla="*/ 0 h 810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3787" h="81025">
                  <a:moveTo>
                    <a:pt x="73787" y="40512"/>
                  </a:moveTo>
                  <a:lnTo>
                    <a:pt x="71286" y="25831"/>
                  </a:lnTo>
                  <a:lnTo>
                    <a:pt x="64410" y="13539"/>
                  </a:lnTo>
                  <a:lnTo>
                    <a:pt x="54094" y="4678"/>
                  </a:lnTo>
                  <a:lnTo>
                    <a:pt x="41277" y="289"/>
                  </a:lnTo>
                  <a:lnTo>
                    <a:pt x="36829" y="0"/>
                  </a:lnTo>
                  <a:lnTo>
                    <a:pt x="23463" y="2757"/>
                  </a:lnTo>
                  <a:lnTo>
                    <a:pt x="12277" y="10330"/>
                  </a:lnTo>
                  <a:lnTo>
                    <a:pt x="4224" y="21675"/>
                  </a:lnTo>
                  <a:lnTo>
                    <a:pt x="253" y="35743"/>
                  </a:lnTo>
                  <a:lnTo>
                    <a:pt x="0" y="40512"/>
                  </a:lnTo>
                  <a:lnTo>
                    <a:pt x="2506" y="55216"/>
                  </a:lnTo>
                  <a:lnTo>
                    <a:pt x="9391" y="67520"/>
                  </a:lnTo>
                  <a:lnTo>
                    <a:pt x="19704" y="76379"/>
                  </a:lnTo>
                  <a:lnTo>
                    <a:pt x="32494" y="80747"/>
                  </a:lnTo>
                  <a:lnTo>
                    <a:pt x="36829" y="81025"/>
                  </a:lnTo>
                  <a:lnTo>
                    <a:pt x="50246" y="78277"/>
                  </a:lnTo>
                  <a:lnTo>
                    <a:pt x="61459" y="70725"/>
                  </a:lnTo>
                  <a:lnTo>
                    <a:pt x="69530" y="59411"/>
                  </a:lnTo>
                  <a:lnTo>
                    <a:pt x="73523" y="45376"/>
                  </a:lnTo>
                  <a:lnTo>
                    <a:pt x="73787" y="40512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79" name="object 99"/>
            <p:cNvSpPr>
              <a:spLocks/>
            </p:cNvSpPr>
            <p:nvPr/>
          </p:nvSpPr>
          <p:spPr bwMode="auto">
            <a:xfrm>
              <a:off x="4422" y="362"/>
              <a:ext cx="97" cy="104"/>
            </a:xfrm>
            <a:custGeom>
              <a:avLst/>
              <a:gdLst>
                <a:gd name="T0" fmla="*/ 0 w 73787"/>
                <a:gd name="T1" fmla="*/ 0 h 81025"/>
                <a:gd name="T2" fmla="*/ 0 w 73787"/>
                <a:gd name="T3" fmla="*/ 0 h 81025"/>
                <a:gd name="T4" fmla="*/ 0 w 73787"/>
                <a:gd name="T5" fmla="*/ 0 h 81025"/>
                <a:gd name="T6" fmla="*/ 0 w 73787"/>
                <a:gd name="T7" fmla="*/ 0 h 81025"/>
                <a:gd name="T8" fmla="*/ 0 w 73787"/>
                <a:gd name="T9" fmla="*/ 0 h 81025"/>
                <a:gd name="T10" fmla="*/ 0 w 73787"/>
                <a:gd name="T11" fmla="*/ 0 h 81025"/>
                <a:gd name="T12" fmla="*/ 0 w 73787"/>
                <a:gd name="T13" fmla="*/ 0 h 81025"/>
                <a:gd name="T14" fmla="*/ 0 w 73787"/>
                <a:gd name="T15" fmla="*/ 0 h 81025"/>
                <a:gd name="T16" fmla="*/ 0 w 73787"/>
                <a:gd name="T17" fmla="*/ 0 h 81025"/>
                <a:gd name="T18" fmla="*/ 0 w 73787"/>
                <a:gd name="T19" fmla="*/ 0 h 81025"/>
                <a:gd name="T20" fmla="*/ 0 w 73787"/>
                <a:gd name="T21" fmla="*/ 0 h 81025"/>
                <a:gd name="T22" fmla="*/ 0 w 73787"/>
                <a:gd name="T23" fmla="*/ 0 h 81025"/>
                <a:gd name="T24" fmla="*/ 0 w 73787"/>
                <a:gd name="T25" fmla="*/ 0 h 81025"/>
                <a:gd name="T26" fmla="*/ 0 w 73787"/>
                <a:gd name="T27" fmla="*/ 0 h 81025"/>
                <a:gd name="T28" fmla="*/ 0 w 73787"/>
                <a:gd name="T29" fmla="*/ 0 h 81025"/>
                <a:gd name="T30" fmla="*/ 0 w 73787"/>
                <a:gd name="T31" fmla="*/ 0 h 81025"/>
                <a:gd name="T32" fmla="*/ 0 w 73787"/>
                <a:gd name="T33" fmla="*/ 0 h 81025"/>
                <a:gd name="T34" fmla="*/ 0 w 73787"/>
                <a:gd name="T35" fmla="*/ 0 h 81025"/>
                <a:gd name="T36" fmla="*/ 0 w 73787"/>
                <a:gd name="T37" fmla="*/ 0 h 81025"/>
                <a:gd name="T38" fmla="*/ 0 w 73787"/>
                <a:gd name="T39" fmla="*/ 0 h 81025"/>
                <a:gd name="T40" fmla="*/ 0 w 73787"/>
                <a:gd name="T41" fmla="*/ 0 h 810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3787" h="81025">
                  <a:moveTo>
                    <a:pt x="73787" y="40512"/>
                  </a:moveTo>
                  <a:lnTo>
                    <a:pt x="71286" y="25831"/>
                  </a:lnTo>
                  <a:lnTo>
                    <a:pt x="64410" y="13539"/>
                  </a:lnTo>
                  <a:lnTo>
                    <a:pt x="54094" y="4678"/>
                  </a:lnTo>
                  <a:lnTo>
                    <a:pt x="41277" y="289"/>
                  </a:lnTo>
                  <a:lnTo>
                    <a:pt x="36829" y="0"/>
                  </a:lnTo>
                  <a:lnTo>
                    <a:pt x="23463" y="2757"/>
                  </a:lnTo>
                  <a:lnTo>
                    <a:pt x="12277" y="10330"/>
                  </a:lnTo>
                  <a:lnTo>
                    <a:pt x="4224" y="21675"/>
                  </a:lnTo>
                  <a:lnTo>
                    <a:pt x="253" y="35743"/>
                  </a:lnTo>
                  <a:lnTo>
                    <a:pt x="0" y="40512"/>
                  </a:lnTo>
                  <a:lnTo>
                    <a:pt x="2506" y="55216"/>
                  </a:lnTo>
                  <a:lnTo>
                    <a:pt x="9391" y="67520"/>
                  </a:lnTo>
                  <a:lnTo>
                    <a:pt x="19704" y="76379"/>
                  </a:lnTo>
                  <a:lnTo>
                    <a:pt x="32494" y="80747"/>
                  </a:lnTo>
                  <a:lnTo>
                    <a:pt x="36829" y="81025"/>
                  </a:lnTo>
                  <a:lnTo>
                    <a:pt x="50246" y="78277"/>
                  </a:lnTo>
                  <a:lnTo>
                    <a:pt x="61459" y="70725"/>
                  </a:lnTo>
                  <a:lnTo>
                    <a:pt x="69530" y="59411"/>
                  </a:lnTo>
                  <a:lnTo>
                    <a:pt x="73523" y="45376"/>
                  </a:lnTo>
                  <a:lnTo>
                    <a:pt x="73787" y="40512"/>
                  </a:lnTo>
                  <a:close/>
                </a:path>
              </a:pathLst>
            </a:custGeom>
            <a:noFill/>
            <a:ln w="4762">
              <a:solidFill>
                <a:srgbClr val="33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80" name="object 100"/>
            <p:cNvSpPr>
              <a:spLocks/>
            </p:cNvSpPr>
            <p:nvPr/>
          </p:nvSpPr>
          <p:spPr bwMode="auto">
            <a:xfrm>
              <a:off x="4412" y="419"/>
              <a:ext cx="94" cy="110"/>
            </a:xfrm>
            <a:custGeom>
              <a:avLst/>
              <a:gdLst>
                <a:gd name="T0" fmla="*/ 0 w 73787"/>
                <a:gd name="T1" fmla="*/ 0 h 85725"/>
                <a:gd name="T2" fmla="*/ 0 w 73787"/>
                <a:gd name="T3" fmla="*/ 0 h 85725"/>
                <a:gd name="T4" fmla="*/ 0 w 73787"/>
                <a:gd name="T5" fmla="*/ 0 h 85725"/>
                <a:gd name="T6" fmla="*/ 0 w 73787"/>
                <a:gd name="T7" fmla="*/ 0 h 85725"/>
                <a:gd name="T8" fmla="*/ 0 w 73787"/>
                <a:gd name="T9" fmla="*/ 0 h 85725"/>
                <a:gd name="T10" fmla="*/ 0 w 73787"/>
                <a:gd name="T11" fmla="*/ 0 h 85725"/>
                <a:gd name="T12" fmla="*/ 0 w 73787"/>
                <a:gd name="T13" fmla="*/ 0 h 85725"/>
                <a:gd name="T14" fmla="*/ 0 w 73787"/>
                <a:gd name="T15" fmla="*/ 0 h 85725"/>
                <a:gd name="T16" fmla="*/ 0 w 73787"/>
                <a:gd name="T17" fmla="*/ 0 h 85725"/>
                <a:gd name="T18" fmla="*/ 0 w 73787"/>
                <a:gd name="T19" fmla="*/ 0 h 85725"/>
                <a:gd name="T20" fmla="*/ 0 w 73787"/>
                <a:gd name="T21" fmla="*/ 0 h 85725"/>
                <a:gd name="T22" fmla="*/ 0 w 73787"/>
                <a:gd name="T23" fmla="*/ 0 h 85725"/>
                <a:gd name="T24" fmla="*/ 0 w 73787"/>
                <a:gd name="T25" fmla="*/ 0 h 85725"/>
                <a:gd name="T26" fmla="*/ 0 w 73787"/>
                <a:gd name="T27" fmla="*/ 0 h 85725"/>
                <a:gd name="T28" fmla="*/ 0 w 73787"/>
                <a:gd name="T29" fmla="*/ 0 h 85725"/>
                <a:gd name="T30" fmla="*/ 0 w 73787"/>
                <a:gd name="T31" fmla="*/ 0 h 85725"/>
                <a:gd name="T32" fmla="*/ 0 w 73787"/>
                <a:gd name="T33" fmla="*/ 0 h 85725"/>
                <a:gd name="T34" fmla="*/ 0 w 73787"/>
                <a:gd name="T35" fmla="*/ 0 h 85725"/>
                <a:gd name="T36" fmla="*/ 0 w 73787"/>
                <a:gd name="T37" fmla="*/ 0 h 85725"/>
                <a:gd name="T38" fmla="*/ 0 w 73787"/>
                <a:gd name="T39" fmla="*/ 0 h 85725"/>
                <a:gd name="T40" fmla="*/ 0 w 73787"/>
                <a:gd name="T41" fmla="*/ 0 h 857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3787" h="85725">
                  <a:moveTo>
                    <a:pt x="73787" y="42799"/>
                  </a:moveTo>
                  <a:lnTo>
                    <a:pt x="71431" y="27722"/>
                  </a:lnTo>
                  <a:lnTo>
                    <a:pt x="64933" y="14992"/>
                  </a:lnTo>
                  <a:lnTo>
                    <a:pt x="55147" y="5611"/>
                  </a:lnTo>
                  <a:lnTo>
                    <a:pt x="42929" y="578"/>
                  </a:lnTo>
                  <a:lnTo>
                    <a:pt x="36829" y="0"/>
                  </a:lnTo>
                  <a:lnTo>
                    <a:pt x="23841" y="2742"/>
                  </a:lnTo>
                  <a:lnTo>
                    <a:pt x="12876" y="10300"/>
                  </a:lnTo>
                  <a:lnTo>
                    <a:pt x="4802" y="21668"/>
                  </a:lnTo>
                  <a:lnTo>
                    <a:pt x="485" y="35839"/>
                  </a:lnTo>
                  <a:lnTo>
                    <a:pt x="0" y="42799"/>
                  </a:lnTo>
                  <a:lnTo>
                    <a:pt x="2353" y="57939"/>
                  </a:lnTo>
                  <a:lnTo>
                    <a:pt x="8838" y="70705"/>
                  </a:lnTo>
                  <a:lnTo>
                    <a:pt x="18592" y="80104"/>
                  </a:lnTo>
                  <a:lnTo>
                    <a:pt x="30753" y="85143"/>
                  </a:lnTo>
                  <a:lnTo>
                    <a:pt x="36829" y="85725"/>
                  </a:lnTo>
                  <a:lnTo>
                    <a:pt x="49847" y="82997"/>
                  </a:lnTo>
                  <a:lnTo>
                    <a:pt x="60827" y="75473"/>
                  </a:lnTo>
                  <a:lnTo>
                    <a:pt x="68919" y="64140"/>
                  </a:lnTo>
                  <a:lnTo>
                    <a:pt x="73273" y="49986"/>
                  </a:lnTo>
                  <a:lnTo>
                    <a:pt x="73787" y="42799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81" name="object 101"/>
            <p:cNvSpPr>
              <a:spLocks/>
            </p:cNvSpPr>
            <p:nvPr/>
          </p:nvSpPr>
          <p:spPr bwMode="auto">
            <a:xfrm>
              <a:off x="4412" y="419"/>
              <a:ext cx="94" cy="110"/>
            </a:xfrm>
            <a:custGeom>
              <a:avLst/>
              <a:gdLst>
                <a:gd name="T0" fmla="*/ 0 w 73787"/>
                <a:gd name="T1" fmla="*/ 0 h 85725"/>
                <a:gd name="T2" fmla="*/ 0 w 73787"/>
                <a:gd name="T3" fmla="*/ 0 h 85725"/>
                <a:gd name="T4" fmla="*/ 0 w 73787"/>
                <a:gd name="T5" fmla="*/ 0 h 85725"/>
                <a:gd name="T6" fmla="*/ 0 w 73787"/>
                <a:gd name="T7" fmla="*/ 0 h 85725"/>
                <a:gd name="T8" fmla="*/ 0 w 73787"/>
                <a:gd name="T9" fmla="*/ 0 h 85725"/>
                <a:gd name="T10" fmla="*/ 0 w 73787"/>
                <a:gd name="T11" fmla="*/ 0 h 85725"/>
                <a:gd name="T12" fmla="*/ 0 w 73787"/>
                <a:gd name="T13" fmla="*/ 0 h 85725"/>
                <a:gd name="T14" fmla="*/ 0 w 73787"/>
                <a:gd name="T15" fmla="*/ 0 h 85725"/>
                <a:gd name="T16" fmla="*/ 0 w 73787"/>
                <a:gd name="T17" fmla="*/ 0 h 85725"/>
                <a:gd name="T18" fmla="*/ 0 w 73787"/>
                <a:gd name="T19" fmla="*/ 0 h 85725"/>
                <a:gd name="T20" fmla="*/ 0 w 73787"/>
                <a:gd name="T21" fmla="*/ 0 h 85725"/>
                <a:gd name="T22" fmla="*/ 0 w 73787"/>
                <a:gd name="T23" fmla="*/ 0 h 85725"/>
                <a:gd name="T24" fmla="*/ 0 w 73787"/>
                <a:gd name="T25" fmla="*/ 0 h 85725"/>
                <a:gd name="T26" fmla="*/ 0 w 73787"/>
                <a:gd name="T27" fmla="*/ 0 h 85725"/>
                <a:gd name="T28" fmla="*/ 0 w 73787"/>
                <a:gd name="T29" fmla="*/ 0 h 85725"/>
                <a:gd name="T30" fmla="*/ 0 w 73787"/>
                <a:gd name="T31" fmla="*/ 0 h 85725"/>
                <a:gd name="T32" fmla="*/ 0 w 73787"/>
                <a:gd name="T33" fmla="*/ 0 h 85725"/>
                <a:gd name="T34" fmla="*/ 0 w 73787"/>
                <a:gd name="T35" fmla="*/ 0 h 85725"/>
                <a:gd name="T36" fmla="*/ 0 w 73787"/>
                <a:gd name="T37" fmla="*/ 0 h 85725"/>
                <a:gd name="T38" fmla="*/ 0 w 73787"/>
                <a:gd name="T39" fmla="*/ 0 h 85725"/>
                <a:gd name="T40" fmla="*/ 0 w 73787"/>
                <a:gd name="T41" fmla="*/ 0 h 857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3787" h="85725">
                  <a:moveTo>
                    <a:pt x="73787" y="42799"/>
                  </a:moveTo>
                  <a:lnTo>
                    <a:pt x="71431" y="27722"/>
                  </a:lnTo>
                  <a:lnTo>
                    <a:pt x="64933" y="14992"/>
                  </a:lnTo>
                  <a:lnTo>
                    <a:pt x="55147" y="5611"/>
                  </a:lnTo>
                  <a:lnTo>
                    <a:pt x="42929" y="578"/>
                  </a:lnTo>
                  <a:lnTo>
                    <a:pt x="36829" y="0"/>
                  </a:lnTo>
                  <a:lnTo>
                    <a:pt x="23841" y="2742"/>
                  </a:lnTo>
                  <a:lnTo>
                    <a:pt x="12876" y="10300"/>
                  </a:lnTo>
                  <a:lnTo>
                    <a:pt x="4802" y="21668"/>
                  </a:lnTo>
                  <a:lnTo>
                    <a:pt x="485" y="35839"/>
                  </a:lnTo>
                  <a:lnTo>
                    <a:pt x="0" y="42799"/>
                  </a:lnTo>
                  <a:lnTo>
                    <a:pt x="2353" y="57939"/>
                  </a:lnTo>
                  <a:lnTo>
                    <a:pt x="8838" y="70705"/>
                  </a:lnTo>
                  <a:lnTo>
                    <a:pt x="18592" y="80104"/>
                  </a:lnTo>
                  <a:lnTo>
                    <a:pt x="30753" y="85143"/>
                  </a:lnTo>
                  <a:lnTo>
                    <a:pt x="36829" y="85725"/>
                  </a:lnTo>
                  <a:lnTo>
                    <a:pt x="49847" y="82997"/>
                  </a:lnTo>
                  <a:lnTo>
                    <a:pt x="60827" y="75473"/>
                  </a:lnTo>
                  <a:lnTo>
                    <a:pt x="68919" y="64140"/>
                  </a:lnTo>
                  <a:lnTo>
                    <a:pt x="73273" y="49986"/>
                  </a:lnTo>
                  <a:lnTo>
                    <a:pt x="73787" y="42799"/>
                  </a:lnTo>
                  <a:close/>
                </a:path>
              </a:pathLst>
            </a:custGeom>
            <a:noFill/>
            <a:ln w="4762">
              <a:solidFill>
                <a:srgbClr val="33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82" name="object 102"/>
            <p:cNvSpPr>
              <a:spLocks/>
            </p:cNvSpPr>
            <p:nvPr/>
          </p:nvSpPr>
          <p:spPr bwMode="auto">
            <a:xfrm>
              <a:off x="4416" y="808"/>
              <a:ext cx="96" cy="107"/>
            </a:xfrm>
            <a:custGeom>
              <a:avLst/>
              <a:gdLst>
                <a:gd name="T0" fmla="*/ 0 w 73913"/>
                <a:gd name="T1" fmla="*/ 0 h 81025"/>
                <a:gd name="T2" fmla="*/ 0 w 73913"/>
                <a:gd name="T3" fmla="*/ 0 h 81025"/>
                <a:gd name="T4" fmla="*/ 0 w 73913"/>
                <a:gd name="T5" fmla="*/ 0 h 81025"/>
                <a:gd name="T6" fmla="*/ 0 w 73913"/>
                <a:gd name="T7" fmla="*/ 0 h 81025"/>
                <a:gd name="T8" fmla="*/ 0 w 73913"/>
                <a:gd name="T9" fmla="*/ 0 h 81025"/>
                <a:gd name="T10" fmla="*/ 0 w 73913"/>
                <a:gd name="T11" fmla="*/ 0 h 81025"/>
                <a:gd name="T12" fmla="*/ 0 w 73913"/>
                <a:gd name="T13" fmla="*/ 0 h 81025"/>
                <a:gd name="T14" fmla="*/ 0 w 73913"/>
                <a:gd name="T15" fmla="*/ 0 h 81025"/>
                <a:gd name="T16" fmla="*/ 0 w 73913"/>
                <a:gd name="T17" fmla="*/ 0 h 81025"/>
                <a:gd name="T18" fmla="*/ 0 w 73913"/>
                <a:gd name="T19" fmla="*/ 0 h 81025"/>
                <a:gd name="T20" fmla="*/ 0 w 73913"/>
                <a:gd name="T21" fmla="*/ 0 h 81025"/>
                <a:gd name="T22" fmla="*/ 0 w 73913"/>
                <a:gd name="T23" fmla="*/ 0 h 81025"/>
                <a:gd name="T24" fmla="*/ 0 w 73913"/>
                <a:gd name="T25" fmla="*/ 0 h 81025"/>
                <a:gd name="T26" fmla="*/ 0 w 73913"/>
                <a:gd name="T27" fmla="*/ 0 h 81025"/>
                <a:gd name="T28" fmla="*/ 0 w 73913"/>
                <a:gd name="T29" fmla="*/ 0 h 81025"/>
                <a:gd name="T30" fmla="*/ 0 w 73913"/>
                <a:gd name="T31" fmla="*/ 0 h 81025"/>
                <a:gd name="T32" fmla="*/ 0 w 73913"/>
                <a:gd name="T33" fmla="*/ 0 h 81025"/>
                <a:gd name="T34" fmla="*/ 0 w 73913"/>
                <a:gd name="T35" fmla="*/ 0 h 81025"/>
                <a:gd name="T36" fmla="*/ 0 w 73913"/>
                <a:gd name="T37" fmla="*/ 0 h 81025"/>
                <a:gd name="T38" fmla="*/ 0 w 73913"/>
                <a:gd name="T39" fmla="*/ 0 h 81025"/>
                <a:gd name="T40" fmla="*/ 0 w 73913"/>
                <a:gd name="T41" fmla="*/ 0 h 810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3913" h="81025">
                  <a:moveTo>
                    <a:pt x="73913" y="40512"/>
                  </a:moveTo>
                  <a:lnTo>
                    <a:pt x="71397" y="25831"/>
                  </a:lnTo>
                  <a:lnTo>
                    <a:pt x="64493" y="13539"/>
                  </a:lnTo>
                  <a:lnTo>
                    <a:pt x="54165" y="4678"/>
                  </a:lnTo>
                  <a:lnTo>
                    <a:pt x="41379" y="289"/>
                  </a:lnTo>
                  <a:lnTo>
                    <a:pt x="36957" y="0"/>
                  </a:lnTo>
                  <a:lnTo>
                    <a:pt x="23540" y="2748"/>
                  </a:lnTo>
                  <a:lnTo>
                    <a:pt x="12327" y="10300"/>
                  </a:lnTo>
                  <a:lnTo>
                    <a:pt x="4256" y="21614"/>
                  </a:lnTo>
                  <a:lnTo>
                    <a:pt x="263" y="35649"/>
                  </a:lnTo>
                  <a:lnTo>
                    <a:pt x="0" y="40512"/>
                  </a:lnTo>
                  <a:lnTo>
                    <a:pt x="2500" y="55194"/>
                  </a:lnTo>
                  <a:lnTo>
                    <a:pt x="9376" y="67486"/>
                  </a:lnTo>
                  <a:lnTo>
                    <a:pt x="19692" y="76347"/>
                  </a:lnTo>
                  <a:lnTo>
                    <a:pt x="32509" y="80736"/>
                  </a:lnTo>
                  <a:lnTo>
                    <a:pt x="36957" y="81025"/>
                  </a:lnTo>
                  <a:lnTo>
                    <a:pt x="50321" y="78277"/>
                  </a:lnTo>
                  <a:lnTo>
                    <a:pt x="61535" y="70725"/>
                  </a:lnTo>
                  <a:lnTo>
                    <a:pt x="69632" y="59411"/>
                  </a:lnTo>
                  <a:lnTo>
                    <a:pt x="73648" y="45376"/>
                  </a:lnTo>
                  <a:lnTo>
                    <a:pt x="73913" y="40512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83" name="object 103"/>
            <p:cNvSpPr>
              <a:spLocks/>
            </p:cNvSpPr>
            <p:nvPr/>
          </p:nvSpPr>
          <p:spPr bwMode="auto">
            <a:xfrm>
              <a:off x="4416" y="808"/>
              <a:ext cx="96" cy="107"/>
            </a:xfrm>
            <a:custGeom>
              <a:avLst/>
              <a:gdLst>
                <a:gd name="T0" fmla="*/ 0 w 73913"/>
                <a:gd name="T1" fmla="*/ 0 h 81025"/>
                <a:gd name="T2" fmla="*/ 0 w 73913"/>
                <a:gd name="T3" fmla="*/ 0 h 81025"/>
                <a:gd name="T4" fmla="*/ 0 w 73913"/>
                <a:gd name="T5" fmla="*/ 0 h 81025"/>
                <a:gd name="T6" fmla="*/ 0 w 73913"/>
                <a:gd name="T7" fmla="*/ 0 h 81025"/>
                <a:gd name="T8" fmla="*/ 0 w 73913"/>
                <a:gd name="T9" fmla="*/ 0 h 81025"/>
                <a:gd name="T10" fmla="*/ 0 w 73913"/>
                <a:gd name="T11" fmla="*/ 0 h 81025"/>
                <a:gd name="T12" fmla="*/ 0 w 73913"/>
                <a:gd name="T13" fmla="*/ 0 h 81025"/>
                <a:gd name="T14" fmla="*/ 0 w 73913"/>
                <a:gd name="T15" fmla="*/ 0 h 81025"/>
                <a:gd name="T16" fmla="*/ 0 w 73913"/>
                <a:gd name="T17" fmla="*/ 0 h 81025"/>
                <a:gd name="T18" fmla="*/ 0 w 73913"/>
                <a:gd name="T19" fmla="*/ 0 h 81025"/>
                <a:gd name="T20" fmla="*/ 0 w 73913"/>
                <a:gd name="T21" fmla="*/ 0 h 81025"/>
                <a:gd name="T22" fmla="*/ 0 w 73913"/>
                <a:gd name="T23" fmla="*/ 0 h 81025"/>
                <a:gd name="T24" fmla="*/ 0 w 73913"/>
                <a:gd name="T25" fmla="*/ 0 h 81025"/>
                <a:gd name="T26" fmla="*/ 0 w 73913"/>
                <a:gd name="T27" fmla="*/ 0 h 81025"/>
                <a:gd name="T28" fmla="*/ 0 w 73913"/>
                <a:gd name="T29" fmla="*/ 0 h 81025"/>
                <a:gd name="T30" fmla="*/ 0 w 73913"/>
                <a:gd name="T31" fmla="*/ 0 h 81025"/>
                <a:gd name="T32" fmla="*/ 0 w 73913"/>
                <a:gd name="T33" fmla="*/ 0 h 81025"/>
                <a:gd name="T34" fmla="*/ 0 w 73913"/>
                <a:gd name="T35" fmla="*/ 0 h 81025"/>
                <a:gd name="T36" fmla="*/ 0 w 73913"/>
                <a:gd name="T37" fmla="*/ 0 h 81025"/>
                <a:gd name="T38" fmla="*/ 0 w 73913"/>
                <a:gd name="T39" fmla="*/ 0 h 81025"/>
                <a:gd name="T40" fmla="*/ 0 w 73913"/>
                <a:gd name="T41" fmla="*/ 0 h 810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3913" h="81025">
                  <a:moveTo>
                    <a:pt x="73913" y="40512"/>
                  </a:moveTo>
                  <a:lnTo>
                    <a:pt x="71397" y="25831"/>
                  </a:lnTo>
                  <a:lnTo>
                    <a:pt x="64493" y="13539"/>
                  </a:lnTo>
                  <a:lnTo>
                    <a:pt x="54165" y="4678"/>
                  </a:lnTo>
                  <a:lnTo>
                    <a:pt x="41379" y="289"/>
                  </a:lnTo>
                  <a:lnTo>
                    <a:pt x="36957" y="0"/>
                  </a:lnTo>
                  <a:lnTo>
                    <a:pt x="23540" y="2748"/>
                  </a:lnTo>
                  <a:lnTo>
                    <a:pt x="12327" y="10300"/>
                  </a:lnTo>
                  <a:lnTo>
                    <a:pt x="4256" y="21614"/>
                  </a:lnTo>
                  <a:lnTo>
                    <a:pt x="263" y="35649"/>
                  </a:lnTo>
                  <a:lnTo>
                    <a:pt x="0" y="40512"/>
                  </a:lnTo>
                  <a:lnTo>
                    <a:pt x="2500" y="55194"/>
                  </a:lnTo>
                  <a:lnTo>
                    <a:pt x="9376" y="67486"/>
                  </a:lnTo>
                  <a:lnTo>
                    <a:pt x="19692" y="76347"/>
                  </a:lnTo>
                  <a:lnTo>
                    <a:pt x="32509" y="80736"/>
                  </a:lnTo>
                  <a:lnTo>
                    <a:pt x="36957" y="81025"/>
                  </a:lnTo>
                  <a:lnTo>
                    <a:pt x="50321" y="78277"/>
                  </a:lnTo>
                  <a:lnTo>
                    <a:pt x="61535" y="70725"/>
                  </a:lnTo>
                  <a:lnTo>
                    <a:pt x="69632" y="59411"/>
                  </a:lnTo>
                  <a:lnTo>
                    <a:pt x="73648" y="45376"/>
                  </a:lnTo>
                  <a:lnTo>
                    <a:pt x="73913" y="40512"/>
                  </a:lnTo>
                  <a:close/>
                </a:path>
              </a:pathLst>
            </a:custGeom>
            <a:noFill/>
            <a:ln w="4762">
              <a:solidFill>
                <a:srgbClr val="33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84" name="object 104"/>
            <p:cNvSpPr>
              <a:spLocks/>
            </p:cNvSpPr>
            <p:nvPr/>
          </p:nvSpPr>
          <p:spPr bwMode="auto">
            <a:xfrm>
              <a:off x="3902" y="942"/>
              <a:ext cx="274" cy="94"/>
            </a:xfrm>
            <a:custGeom>
              <a:avLst/>
              <a:gdLst>
                <a:gd name="T0" fmla="*/ 0 w 214375"/>
                <a:gd name="T1" fmla="*/ 0 h 71500"/>
                <a:gd name="T2" fmla="*/ 0 w 214375"/>
                <a:gd name="T3" fmla="*/ 0 h 71500"/>
                <a:gd name="T4" fmla="*/ 0 w 214375"/>
                <a:gd name="T5" fmla="*/ 0 h 71500"/>
                <a:gd name="T6" fmla="*/ 0 w 214375"/>
                <a:gd name="T7" fmla="*/ 0 h 71500"/>
                <a:gd name="T8" fmla="*/ 0 w 214375"/>
                <a:gd name="T9" fmla="*/ 0 h 71500"/>
                <a:gd name="T10" fmla="*/ 0 w 214375"/>
                <a:gd name="T11" fmla="*/ 0 h 71500"/>
                <a:gd name="T12" fmla="*/ 0 w 214375"/>
                <a:gd name="T13" fmla="*/ 0 h 71500"/>
                <a:gd name="T14" fmla="*/ 0 w 214375"/>
                <a:gd name="T15" fmla="*/ 0 h 71500"/>
                <a:gd name="T16" fmla="*/ 0 w 214375"/>
                <a:gd name="T17" fmla="*/ 0 h 71500"/>
                <a:gd name="T18" fmla="*/ 0 w 214375"/>
                <a:gd name="T19" fmla="*/ 0 h 71500"/>
                <a:gd name="T20" fmla="*/ 0 w 214375"/>
                <a:gd name="T21" fmla="*/ 0 h 71500"/>
                <a:gd name="T22" fmla="*/ 0 w 214375"/>
                <a:gd name="T23" fmla="*/ 0 h 71500"/>
                <a:gd name="T24" fmla="*/ 0 w 214375"/>
                <a:gd name="T25" fmla="*/ 0 h 71500"/>
                <a:gd name="T26" fmla="*/ 0 w 214375"/>
                <a:gd name="T27" fmla="*/ 0 h 71500"/>
                <a:gd name="T28" fmla="*/ 0 w 214375"/>
                <a:gd name="T29" fmla="*/ 0 h 71500"/>
                <a:gd name="T30" fmla="*/ 0 w 214375"/>
                <a:gd name="T31" fmla="*/ 0 h 71500"/>
                <a:gd name="T32" fmla="*/ 0 w 214375"/>
                <a:gd name="T33" fmla="*/ 0 h 71500"/>
                <a:gd name="T34" fmla="*/ 0 w 214375"/>
                <a:gd name="T35" fmla="*/ 0 h 71500"/>
                <a:gd name="T36" fmla="*/ 0 w 214375"/>
                <a:gd name="T37" fmla="*/ 0 h 715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4375" h="71500">
                  <a:moveTo>
                    <a:pt x="214375" y="71500"/>
                  </a:moveTo>
                  <a:lnTo>
                    <a:pt x="213480" y="64917"/>
                  </a:lnTo>
                  <a:lnTo>
                    <a:pt x="210846" y="58501"/>
                  </a:lnTo>
                  <a:lnTo>
                    <a:pt x="206550" y="52280"/>
                  </a:lnTo>
                  <a:lnTo>
                    <a:pt x="200672" y="46279"/>
                  </a:lnTo>
                  <a:lnTo>
                    <a:pt x="193289" y="40524"/>
                  </a:lnTo>
                  <a:lnTo>
                    <a:pt x="184479" y="35042"/>
                  </a:lnTo>
                  <a:lnTo>
                    <a:pt x="174321" y="29858"/>
                  </a:lnTo>
                  <a:lnTo>
                    <a:pt x="162892" y="25000"/>
                  </a:lnTo>
                  <a:lnTo>
                    <a:pt x="150270" y="20492"/>
                  </a:lnTo>
                  <a:lnTo>
                    <a:pt x="136533" y="16360"/>
                  </a:lnTo>
                  <a:lnTo>
                    <a:pt x="121760" y="12632"/>
                  </a:lnTo>
                  <a:lnTo>
                    <a:pt x="106028" y="9333"/>
                  </a:lnTo>
                  <a:lnTo>
                    <a:pt x="89416" y="6489"/>
                  </a:lnTo>
                  <a:lnTo>
                    <a:pt x="72001" y="4127"/>
                  </a:lnTo>
                  <a:lnTo>
                    <a:pt x="53862" y="2272"/>
                  </a:lnTo>
                  <a:lnTo>
                    <a:pt x="35076" y="950"/>
                  </a:lnTo>
                  <a:lnTo>
                    <a:pt x="15722" y="189"/>
                  </a:lnTo>
                  <a:lnTo>
                    <a:pt x="0" y="0"/>
                  </a:lnTo>
                </a:path>
              </a:pathLst>
            </a:custGeom>
            <a:noFill/>
            <a:ln w="1428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85" name="object 105"/>
            <p:cNvSpPr>
              <a:spLocks/>
            </p:cNvSpPr>
            <p:nvPr/>
          </p:nvSpPr>
          <p:spPr bwMode="auto">
            <a:xfrm>
              <a:off x="3654" y="942"/>
              <a:ext cx="275" cy="94"/>
            </a:xfrm>
            <a:custGeom>
              <a:avLst/>
              <a:gdLst>
                <a:gd name="T0" fmla="*/ 0 w 214249"/>
                <a:gd name="T1" fmla="*/ 0 h 71500"/>
                <a:gd name="T2" fmla="*/ 0 w 214249"/>
                <a:gd name="T3" fmla="*/ 0 h 71500"/>
                <a:gd name="T4" fmla="*/ 0 w 214249"/>
                <a:gd name="T5" fmla="*/ 0 h 71500"/>
                <a:gd name="T6" fmla="*/ 0 w 214249"/>
                <a:gd name="T7" fmla="*/ 0 h 71500"/>
                <a:gd name="T8" fmla="*/ 0 w 214249"/>
                <a:gd name="T9" fmla="*/ 0 h 71500"/>
                <a:gd name="T10" fmla="*/ 0 w 214249"/>
                <a:gd name="T11" fmla="*/ 0 h 71500"/>
                <a:gd name="T12" fmla="*/ 0 w 214249"/>
                <a:gd name="T13" fmla="*/ 0 h 71500"/>
                <a:gd name="T14" fmla="*/ 0 w 214249"/>
                <a:gd name="T15" fmla="*/ 0 h 71500"/>
                <a:gd name="T16" fmla="*/ 0 w 214249"/>
                <a:gd name="T17" fmla="*/ 0 h 71500"/>
                <a:gd name="T18" fmla="*/ 0 w 214249"/>
                <a:gd name="T19" fmla="*/ 0 h 71500"/>
                <a:gd name="T20" fmla="*/ 0 w 214249"/>
                <a:gd name="T21" fmla="*/ 0 h 71500"/>
                <a:gd name="T22" fmla="*/ 0 w 214249"/>
                <a:gd name="T23" fmla="*/ 0 h 71500"/>
                <a:gd name="T24" fmla="*/ 0 w 214249"/>
                <a:gd name="T25" fmla="*/ 0 h 71500"/>
                <a:gd name="T26" fmla="*/ 0 w 214249"/>
                <a:gd name="T27" fmla="*/ 0 h 71500"/>
                <a:gd name="T28" fmla="*/ 0 w 214249"/>
                <a:gd name="T29" fmla="*/ 0 h 71500"/>
                <a:gd name="T30" fmla="*/ 0 w 214249"/>
                <a:gd name="T31" fmla="*/ 0 h 71500"/>
                <a:gd name="T32" fmla="*/ 0 w 214249"/>
                <a:gd name="T33" fmla="*/ 0 h 71500"/>
                <a:gd name="T34" fmla="*/ 0 w 214249"/>
                <a:gd name="T35" fmla="*/ 0 h 71500"/>
                <a:gd name="T36" fmla="*/ 0 w 214249"/>
                <a:gd name="T37" fmla="*/ 0 h 715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4249" h="71500">
                  <a:moveTo>
                    <a:pt x="0" y="71500"/>
                  </a:moveTo>
                  <a:lnTo>
                    <a:pt x="896" y="64913"/>
                  </a:lnTo>
                  <a:lnTo>
                    <a:pt x="3533" y="58495"/>
                  </a:lnTo>
                  <a:lnTo>
                    <a:pt x="7832" y="52270"/>
                  </a:lnTo>
                  <a:lnTo>
                    <a:pt x="13716" y="46266"/>
                  </a:lnTo>
                  <a:lnTo>
                    <a:pt x="21105" y="40509"/>
                  </a:lnTo>
                  <a:lnTo>
                    <a:pt x="29921" y="35025"/>
                  </a:lnTo>
                  <a:lnTo>
                    <a:pt x="40087" y="29840"/>
                  </a:lnTo>
                  <a:lnTo>
                    <a:pt x="51523" y="24980"/>
                  </a:lnTo>
                  <a:lnTo>
                    <a:pt x="64152" y="20471"/>
                  </a:lnTo>
                  <a:lnTo>
                    <a:pt x="77895" y="16339"/>
                  </a:lnTo>
                  <a:lnTo>
                    <a:pt x="92675" y="12612"/>
                  </a:lnTo>
                  <a:lnTo>
                    <a:pt x="108411" y="9314"/>
                  </a:lnTo>
                  <a:lnTo>
                    <a:pt x="125028" y="6471"/>
                  </a:lnTo>
                  <a:lnTo>
                    <a:pt x="142445" y="4111"/>
                  </a:lnTo>
                  <a:lnTo>
                    <a:pt x="160585" y="2259"/>
                  </a:lnTo>
                  <a:lnTo>
                    <a:pt x="179369" y="942"/>
                  </a:lnTo>
                  <a:lnTo>
                    <a:pt x="198720" y="184"/>
                  </a:lnTo>
                  <a:lnTo>
                    <a:pt x="214249" y="0"/>
                  </a:lnTo>
                </a:path>
              </a:pathLst>
            </a:custGeom>
            <a:noFill/>
            <a:ln w="1428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86" name="object 106"/>
            <p:cNvSpPr>
              <a:spLocks/>
            </p:cNvSpPr>
            <p:nvPr/>
          </p:nvSpPr>
          <p:spPr bwMode="auto">
            <a:xfrm>
              <a:off x="3902" y="1083"/>
              <a:ext cx="274" cy="94"/>
            </a:xfrm>
            <a:custGeom>
              <a:avLst/>
              <a:gdLst>
                <a:gd name="T0" fmla="*/ 0 w 214375"/>
                <a:gd name="T1" fmla="*/ 0 h 71500"/>
                <a:gd name="T2" fmla="*/ 0 w 214375"/>
                <a:gd name="T3" fmla="*/ 0 h 71500"/>
                <a:gd name="T4" fmla="*/ 0 w 214375"/>
                <a:gd name="T5" fmla="*/ 0 h 71500"/>
                <a:gd name="T6" fmla="*/ 0 w 214375"/>
                <a:gd name="T7" fmla="*/ 0 h 71500"/>
                <a:gd name="T8" fmla="*/ 0 w 214375"/>
                <a:gd name="T9" fmla="*/ 0 h 71500"/>
                <a:gd name="T10" fmla="*/ 0 w 214375"/>
                <a:gd name="T11" fmla="*/ 0 h 71500"/>
                <a:gd name="T12" fmla="*/ 0 w 214375"/>
                <a:gd name="T13" fmla="*/ 0 h 71500"/>
                <a:gd name="T14" fmla="*/ 0 w 214375"/>
                <a:gd name="T15" fmla="*/ 0 h 71500"/>
                <a:gd name="T16" fmla="*/ 0 w 214375"/>
                <a:gd name="T17" fmla="*/ 0 h 71500"/>
                <a:gd name="T18" fmla="*/ 0 w 214375"/>
                <a:gd name="T19" fmla="*/ 0 h 71500"/>
                <a:gd name="T20" fmla="*/ 0 w 214375"/>
                <a:gd name="T21" fmla="*/ 0 h 71500"/>
                <a:gd name="T22" fmla="*/ 0 w 214375"/>
                <a:gd name="T23" fmla="*/ 0 h 71500"/>
                <a:gd name="T24" fmla="*/ 0 w 214375"/>
                <a:gd name="T25" fmla="*/ 0 h 71500"/>
                <a:gd name="T26" fmla="*/ 0 w 214375"/>
                <a:gd name="T27" fmla="*/ 0 h 71500"/>
                <a:gd name="T28" fmla="*/ 0 w 214375"/>
                <a:gd name="T29" fmla="*/ 0 h 71500"/>
                <a:gd name="T30" fmla="*/ 0 w 214375"/>
                <a:gd name="T31" fmla="*/ 0 h 71500"/>
                <a:gd name="T32" fmla="*/ 0 w 214375"/>
                <a:gd name="T33" fmla="*/ 0 h 71500"/>
                <a:gd name="T34" fmla="*/ 0 w 214375"/>
                <a:gd name="T35" fmla="*/ 0 h 71500"/>
                <a:gd name="T36" fmla="*/ 0 w 214375"/>
                <a:gd name="T37" fmla="*/ 0 h 715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4375" h="71500">
                  <a:moveTo>
                    <a:pt x="214375" y="0"/>
                  </a:moveTo>
                  <a:lnTo>
                    <a:pt x="213480" y="6583"/>
                  </a:lnTo>
                  <a:lnTo>
                    <a:pt x="210846" y="12999"/>
                  </a:lnTo>
                  <a:lnTo>
                    <a:pt x="206550" y="19220"/>
                  </a:lnTo>
                  <a:lnTo>
                    <a:pt x="200672" y="25221"/>
                  </a:lnTo>
                  <a:lnTo>
                    <a:pt x="193289" y="30976"/>
                  </a:lnTo>
                  <a:lnTo>
                    <a:pt x="184479" y="36458"/>
                  </a:lnTo>
                  <a:lnTo>
                    <a:pt x="174321" y="41642"/>
                  </a:lnTo>
                  <a:lnTo>
                    <a:pt x="162892" y="46500"/>
                  </a:lnTo>
                  <a:lnTo>
                    <a:pt x="150270" y="51008"/>
                  </a:lnTo>
                  <a:lnTo>
                    <a:pt x="136533" y="55140"/>
                  </a:lnTo>
                  <a:lnTo>
                    <a:pt x="121760" y="58868"/>
                  </a:lnTo>
                  <a:lnTo>
                    <a:pt x="106028" y="62167"/>
                  </a:lnTo>
                  <a:lnTo>
                    <a:pt x="89416" y="65011"/>
                  </a:lnTo>
                  <a:lnTo>
                    <a:pt x="72001" y="67373"/>
                  </a:lnTo>
                  <a:lnTo>
                    <a:pt x="53862" y="69228"/>
                  </a:lnTo>
                  <a:lnTo>
                    <a:pt x="35076" y="70550"/>
                  </a:lnTo>
                  <a:lnTo>
                    <a:pt x="15722" y="71311"/>
                  </a:lnTo>
                  <a:lnTo>
                    <a:pt x="0" y="71500"/>
                  </a:lnTo>
                </a:path>
              </a:pathLst>
            </a:custGeom>
            <a:noFill/>
            <a:ln w="1428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87" name="object 107"/>
            <p:cNvSpPr>
              <a:spLocks/>
            </p:cNvSpPr>
            <p:nvPr/>
          </p:nvSpPr>
          <p:spPr bwMode="auto">
            <a:xfrm>
              <a:off x="3654" y="1083"/>
              <a:ext cx="275" cy="94"/>
            </a:xfrm>
            <a:custGeom>
              <a:avLst/>
              <a:gdLst>
                <a:gd name="T0" fmla="*/ 0 w 214249"/>
                <a:gd name="T1" fmla="*/ 0 h 71500"/>
                <a:gd name="T2" fmla="*/ 0 w 214249"/>
                <a:gd name="T3" fmla="*/ 0 h 71500"/>
                <a:gd name="T4" fmla="*/ 0 w 214249"/>
                <a:gd name="T5" fmla="*/ 0 h 71500"/>
                <a:gd name="T6" fmla="*/ 0 w 214249"/>
                <a:gd name="T7" fmla="*/ 0 h 71500"/>
                <a:gd name="T8" fmla="*/ 0 w 214249"/>
                <a:gd name="T9" fmla="*/ 0 h 71500"/>
                <a:gd name="T10" fmla="*/ 0 w 214249"/>
                <a:gd name="T11" fmla="*/ 0 h 71500"/>
                <a:gd name="T12" fmla="*/ 0 w 214249"/>
                <a:gd name="T13" fmla="*/ 0 h 71500"/>
                <a:gd name="T14" fmla="*/ 0 w 214249"/>
                <a:gd name="T15" fmla="*/ 0 h 71500"/>
                <a:gd name="T16" fmla="*/ 0 w 214249"/>
                <a:gd name="T17" fmla="*/ 0 h 71500"/>
                <a:gd name="T18" fmla="*/ 0 w 214249"/>
                <a:gd name="T19" fmla="*/ 0 h 71500"/>
                <a:gd name="T20" fmla="*/ 0 w 214249"/>
                <a:gd name="T21" fmla="*/ 0 h 71500"/>
                <a:gd name="T22" fmla="*/ 0 w 214249"/>
                <a:gd name="T23" fmla="*/ 0 h 71500"/>
                <a:gd name="T24" fmla="*/ 0 w 214249"/>
                <a:gd name="T25" fmla="*/ 0 h 71500"/>
                <a:gd name="T26" fmla="*/ 0 w 214249"/>
                <a:gd name="T27" fmla="*/ 0 h 71500"/>
                <a:gd name="T28" fmla="*/ 0 w 214249"/>
                <a:gd name="T29" fmla="*/ 0 h 71500"/>
                <a:gd name="T30" fmla="*/ 0 w 214249"/>
                <a:gd name="T31" fmla="*/ 0 h 71500"/>
                <a:gd name="T32" fmla="*/ 0 w 214249"/>
                <a:gd name="T33" fmla="*/ 0 h 71500"/>
                <a:gd name="T34" fmla="*/ 0 w 214249"/>
                <a:gd name="T35" fmla="*/ 0 h 71500"/>
                <a:gd name="T36" fmla="*/ 0 w 214249"/>
                <a:gd name="T37" fmla="*/ 0 h 715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4249" h="71500">
                  <a:moveTo>
                    <a:pt x="0" y="0"/>
                  </a:moveTo>
                  <a:lnTo>
                    <a:pt x="896" y="6587"/>
                  </a:lnTo>
                  <a:lnTo>
                    <a:pt x="3533" y="13005"/>
                  </a:lnTo>
                  <a:lnTo>
                    <a:pt x="7832" y="19230"/>
                  </a:lnTo>
                  <a:lnTo>
                    <a:pt x="13716" y="25234"/>
                  </a:lnTo>
                  <a:lnTo>
                    <a:pt x="21105" y="30991"/>
                  </a:lnTo>
                  <a:lnTo>
                    <a:pt x="29921" y="36475"/>
                  </a:lnTo>
                  <a:lnTo>
                    <a:pt x="40087" y="41660"/>
                  </a:lnTo>
                  <a:lnTo>
                    <a:pt x="51523" y="46520"/>
                  </a:lnTo>
                  <a:lnTo>
                    <a:pt x="64152" y="51029"/>
                  </a:lnTo>
                  <a:lnTo>
                    <a:pt x="77895" y="55161"/>
                  </a:lnTo>
                  <a:lnTo>
                    <a:pt x="92675" y="58888"/>
                  </a:lnTo>
                  <a:lnTo>
                    <a:pt x="108411" y="62186"/>
                  </a:lnTo>
                  <a:lnTo>
                    <a:pt x="125028" y="65029"/>
                  </a:lnTo>
                  <a:lnTo>
                    <a:pt x="142445" y="67389"/>
                  </a:lnTo>
                  <a:lnTo>
                    <a:pt x="160585" y="69241"/>
                  </a:lnTo>
                  <a:lnTo>
                    <a:pt x="179369" y="70558"/>
                  </a:lnTo>
                  <a:lnTo>
                    <a:pt x="198720" y="71316"/>
                  </a:lnTo>
                  <a:lnTo>
                    <a:pt x="214249" y="71500"/>
                  </a:lnTo>
                </a:path>
              </a:pathLst>
            </a:custGeom>
            <a:noFill/>
            <a:ln w="1428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88" name="object 108"/>
            <p:cNvSpPr>
              <a:spLocks/>
            </p:cNvSpPr>
            <p:nvPr/>
          </p:nvSpPr>
          <p:spPr bwMode="auto">
            <a:xfrm>
              <a:off x="3902" y="998"/>
              <a:ext cx="274" cy="49"/>
            </a:xfrm>
            <a:custGeom>
              <a:avLst/>
              <a:gdLst>
                <a:gd name="T0" fmla="*/ 0 w 214249"/>
                <a:gd name="T1" fmla="*/ 0 h 39242"/>
                <a:gd name="T2" fmla="*/ 0 w 214249"/>
                <a:gd name="T3" fmla="*/ 0 h 39242"/>
                <a:gd name="T4" fmla="*/ 0 w 214249"/>
                <a:gd name="T5" fmla="*/ 0 h 39242"/>
                <a:gd name="T6" fmla="*/ 0 w 214249"/>
                <a:gd name="T7" fmla="*/ 0 h 39242"/>
                <a:gd name="T8" fmla="*/ 0 w 214249"/>
                <a:gd name="T9" fmla="*/ 0 h 39242"/>
                <a:gd name="T10" fmla="*/ 0 w 214249"/>
                <a:gd name="T11" fmla="*/ 0 h 39242"/>
                <a:gd name="T12" fmla="*/ 0 w 214249"/>
                <a:gd name="T13" fmla="*/ 0 h 39242"/>
                <a:gd name="T14" fmla="*/ 0 w 214249"/>
                <a:gd name="T15" fmla="*/ 0 h 39242"/>
                <a:gd name="T16" fmla="*/ 0 w 214249"/>
                <a:gd name="T17" fmla="*/ 0 h 39242"/>
                <a:gd name="T18" fmla="*/ 0 w 214249"/>
                <a:gd name="T19" fmla="*/ 0 h 39242"/>
                <a:gd name="T20" fmla="*/ 0 w 214249"/>
                <a:gd name="T21" fmla="*/ 0 h 39242"/>
                <a:gd name="T22" fmla="*/ 0 w 214249"/>
                <a:gd name="T23" fmla="*/ 0 h 39242"/>
                <a:gd name="T24" fmla="*/ 0 w 214249"/>
                <a:gd name="T25" fmla="*/ 0 h 39242"/>
                <a:gd name="T26" fmla="*/ 0 w 214249"/>
                <a:gd name="T27" fmla="*/ 0 h 39242"/>
                <a:gd name="T28" fmla="*/ 0 w 214249"/>
                <a:gd name="T29" fmla="*/ 0 h 39242"/>
                <a:gd name="T30" fmla="*/ 0 w 214249"/>
                <a:gd name="T31" fmla="*/ 0 h 39242"/>
                <a:gd name="T32" fmla="*/ 0 w 214249"/>
                <a:gd name="T33" fmla="*/ 0 h 392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4249" h="39242">
                  <a:moveTo>
                    <a:pt x="214249" y="39242"/>
                  </a:moveTo>
                  <a:lnTo>
                    <a:pt x="210453" y="31837"/>
                  </a:lnTo>
                  <a:lnTo>
                    <a:pt x="199533" y="24901"/>
                  </a:lnTo>
                  <a:lnTo>
                    <a:pt x="191619" y="21648"/>
                  </a:lnTo>
                  <a:lnTo>
                    <a:pt x="182186" y="18560"/>
                  </a:lnTo>
                  <a:lnTo>
                    <a:pt x="171321" y="15652"/>
                  </a:lnTo>
                  <a:lnTo>
                    <a:pt x="159111" y="12942"/>
                  </a:lnTo>
                  <a:lnTo>
                    <a:pt x="145643" y="10443"/>
                  </a:lnTo>
                  <a:lnTo>
                    <a:pt x="131006" y="8173"/>
                  </a:lnTo>
                  <a:lnTo>
                    <a:pt x="115285" y="6147"/>
                  </a:lnTo>
                  <a:lnTo>
                    <a:pt x="98570" y="4380"/>
                  </a:lnTo>
                  <a:lnTo>
                    <a:pt x="80946" y="2890"/>
                  </a:lnTo>
                  <a:lnTo>
                    <a:pt x="62501" y="1691"/>
                  </a:lnTo>
                  <a:lnTo>
                    <a:pt x="43322" y="800"/>
                  </a:lnTo>
                  <a:lnTo>
                    <a:pt x="23497" y="232"/>
                  </a:lnTo>
                  <a:lnTo>
                    <a:pt x="3113" y="4"/>
                  </a:lnTo>
                  <a:lnTo>
                    <a:pt x="0" y="0"/>
                  </a:lnTo>
                </a:path>
              </a:pathLst>
            </a:custGeom>
            <a:noFill/>
            <a:ln w="1428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89" name="object 109"/>
            <p:cNvSpPr>
              <a:spLocks/>
            </p:cNvSpPr>
            <p:nvPr/>
          </p:nvSpPr>
          <p:spPr bwMode="auto">
            <a:xfrm>
              <a:off x="3654" y="998"/>
              <a:ext cx="275" cy="49"/>
            </a:xfrm>
            <a:custGeom>
              <a:avLst/>
              <a:gdLst>
                <a:gd name="T0" fmla="*/ 0 w 214375"/>
                <a:gd name="T1" fmla="*/ 0 h 39242"/>
                <a:gd name="T2" fmla="*/ 0 w 214375"/>
                <a:gd name="T3" fmla="*/ 0 h 39242"/>
                <a:gd name="T4" fmla="*/ 0 w 214375"/>
                <a:gd name="T5" fmla="*/ 0 h 39242"/>
                <a:gd name="T6" fmla="*/ 0 w 214375"/>
                <a:gd name="T7" fmla="*/ 0 h 39242"/>
                <a:gd name="T8" fmla="*/ 0 w 214375"/>
                <a:gd name="T9" fmla="*/ 0 h 39242"/>
                <a:gd name="T10" fmla="*/ 0 w 214375"/>
                <a:gd name="T11" fmla="*/ 0 h 39242"/>
                <a:gd name="T12" fmla="*/ 0 w 214375"/>
                <a:gd name="T13" fmla="*/ 0 h 39242"/>
                <a:gd name="T14" fmla="*/ 0 w 214375"/>
                <a:gd name="T15" fmla="*/ 0 h 39242"/>
                <a:gd name="T16" fmla="*/ 0 w 214375"/>
                <a:gd name="T17" fmla="*/ 0 h 39242"/>
                <a:gd name="T18" fmla="*/ 0 w 214375"/>
                <a:gd name="T19" fmla="*/ 0 h 39242"/>
                <a:gd name="T20" fmla="*/ 0 w 214375"/>
                <a:gd name="T21" fmla="*/ 0 h 39242"/>
                <a:gd name="T22" fmla="*/ 0 w 214375"/>
                <a:gd name="T23" fmla="*/ 0 h 39242"/>
                <a:gd name="T24" fmla="*/ 0 w 214375"/>
                <a:gd name="T25" fmla="*/ 0 h 39242"/>
                <a:gd name="T26" fmla="*/ 0 w 214375"/>
                <a:gd name="T27" fmla="*/ 0 h 39242"/>
                <a:gd name="T28" fmla="*/ 0 w 214375"/>
                <a:gd name="T29" fmla="*/ 0 h 39242"/>
                <a:gd name="T30" fmla="*/ 0 w 214375"/>
                <a:gd name="T31" fmla="*/ 0 h 39242"/>
                <a:gd name="T32" fmla="*/ 0 w 214375"/>
                <a:gd name="T33" fmla="*/ 0 h 392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4375" h="39242">
                  <a:moveTo>
                    <a:pt x="0" y="39242"/>
                  </a:moveTo>
                  <a:lnTo>
                    <a:pt x="3791" y="31841"/>
                  </a:lnTo>
                  <a:lnTo>
                    <a:pt x="14700" y="24908"/>
                  </a:lnTo>
                  <a:lnTo>
                    <a:pt x="22607" y="21657"/>
                  </a:lnTo>
                  <a:lnTo>
                    <a:pt x="32033" y="18570"/>
                  </a:lnTo>
                  <a:lnTo>
                    <a:pt x="42890" y="15664"/>
                  </a:lnTo>
                  <a:lnTo>
                    <a:pt x="55091" y="12953"/>
                  </a:lnTo>
                  <a:lnTo>
                    <a:pt x="68550" y="10455"/>
                  </a:lnTo>
                  <a:lnTo>
                    <a:pt x="83180" y="8185"/>
                  </a:lnTo>
                  <a:lnTo>
                    <a:pt x="98894" y="6159"/>
                  </a:lnTo>
                  <a:lnTo>
                    <a:pt x="115604" y="4392"/>
                  </a:lnTo>
                  <a:lnTo>
                    <a:pt x="133223" y="2900"/>
                  </a:lnTo>
                  <a:lnTo>
                    <a:pt x="151665" y="1700"/>
                  </a:lnTo>
                  <a:lnTo>
                    <a:pt x="170843" y="806"/>
                  </a:lnTo>
                  <a:lnTo>
                    <a:pt x="190669" y="236"/>
                  </a:lnTo>
                  <a:lnTo>
                    <a:pt x="211057" y="4"/>
                  </a:lnTo>
                  <a:lnTo>
                    <a:pt x="214375" y="0"/>
                  </a:lnTo>
                </a:path>
              </a:pathLst>
            </a:custGeom>
            <a:noFill/>
            <a:ln w="1428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90" name="object 110"/>
            <p:cNvSpPr>
              <a:spLocks/>
            </p:cNvSpPr>
            <p:nvPr/>
          </p:nvSpPr>
          <p:spPr bwMode="auto">
            <a:xfrm>
              <a:off x="3902" y="1075"/>
              <a:ext cx="274" cy="49"/>
            </a:xfrm>
            <a:custGeom>
              <a:avLst/>
              <a:gdLst>
                <a:gd name="T0" fmla="*/ 0 w 214249"/>
                <a:gd name="T1" fmla="*/ 0 h 39116"/>
                <a:gd name="T2" fmla="*/ 0 w 214249"/>
                <a:gd name="T3" fmla="*/ 0 h 39116"/>
                <a:gd name="T4" fmla="*/ 0 w 214249"/>
                <a:gd name="T5" fmla="*/ 0 h 39116"/>
                <a:gd name="T6" fmla="*/ 0 w 214249"/>
                <a:gd name="T7" fmla="*/ 0 h 39116"/>
                <a:gd name="T8" fmla="*/ 0 w 214249"/>
                <a:gd name="T9" fmla="*/ 0 h 39116"/>
                <a:gd name="T10" fmla="*/ 0 w 214249"/>
                <a:gd name="T11" fmla="*/ 0 h 39116"/>
                <a:gd name="T12" fmla="*/ 0 w 214249"/>
                <a:gd name="T13" fmla="*/ 0 h 39116"/>
                <a:gd name="T14" fmla="*/ 0 w 214249"/>
                <a:gd name="T15" fmla="*/ 0 h 39116"/>
                <a:gd name="T16" fmla="*/ 0 w 214249"/>
                <a:gd name="T17" fmla="*/ 0 h 39116"/>
                <a:gd name="T18" fmla="*/ 0 w 214249"/>
                <a:gd name="T19" fmla="*/ 0 h 39116"/>
                <a:gd name="T20" fmla="*/ 0 w 214249"/>
                <a:gd name="T21" fmla="*/ 0 h 39116"/>
                <a:gd name="T22" fmla="*/ 0 w 214249"/>
                <a:gd name="T23" fmla="*/ 0 h 39116"/>
                <a:gd name="T24" fmla="*/ 0 w 214249"/>
                <a:gd name="T25" fmla="*/ 0 h 39116"/>
                <a:gd name="T26" fmla="*/ 0 w 214249"/>
                <a:gd name="T27" fmla="*/ 0 h 39116"/>
                <a:gd name="T28" fmla="*/ 0 w 214249"/>
                <a:gd name="T29" fmla="*/ 0 h 39116"/>
                <a:gd name="T30" fmla="*/ 0 w 214249"/>
                <a:gd name="T31" fmla="*/ 0 h 39116"/>
                <a:gd name="T32" fmla="*/ 0 w 214249"/>
                <a:gd name="T33" fmla="*/ 0 h 391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4249" h="39116">
                  <a:moveTo>
                    <a:pt x="214249" y="0"/>
                  </a:moveTo>
                  <a:lnTo>
                    <a:pt x="210452" y="7366"/>
                  </a:lnTo>
                  <a:lnTo>
                    <a:pt x="199530" y="14273"/>
                  </a:lnTo>
                  <a:lnTo>
                    <a:pt x="191614" y="17514"/>
                  </a:lnTo>
                  <a:lnTo>
                    <a:pt x="182179" y="20592"/>
                  </a:lnTo>
                  <a:lnTo>
                    <a:pt x="171312" y="23491"/>
                  </a:lnTo>
                  <a:lnTo>
                    <a:pt x="159100" y="26195"/>
                  </a:lnTo>
                  <a:lnTo>
                    <a:pt x="145630" y="28688"/>
                  </a:lnTo>
                  <a:lnTo>
                    <a:pt x="130990" y="30954"/>
                  </a:lnTo>
                  <a:lnTo>
                    <a:pt x="115267" y="32976"/>
                  </a:lnTo>
                  <a:lnTo>
                    <a:pt x="98548" y="34740"/>
                  </a:lnTo>
                  <a:lnTo>
                    <a:pt x="80921" y="36229"/>
                  </a:lnTo>
                  <a:lnTo>
                    <a:pt x="62473" y="37426"/>
                  </a:lnTo>
                  <a:lnTo>
                    <a:pt x="43291" y="38316"/>
                  </a:lnTo>
                  <a:lnTo>
                    <a:pt x="23464" y="38884"/>
                  </a:lnTo>
                  <a:lnTo>
                    <a:pt x="3077" y="39112"/>
                  </a:lnTo>
                  <a:lnTo>
                    <a:pt x="0" y="39116"/>
                  </a:lnTo>
                </a:path>
              </a:pathLst>
            </a:custGeom>
            <a:noFill/>
            <a:ln w="1428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91" name="object 111"/>
            <p:cNvSpPr>
              <a:spLocks/>
            </p:cNvSpPr>
            <p:nvPr/>
          </p:nvSpPr>
          <p:spPr bwMode="auto">
            <a:xfrm>
              <a:off x="3654" y="1075"/>
              <a:ext cx="275" cy="49"/>
            </a:xfrm>
            <a:custGeom>
              <a:avLst/>
              <a:gdLst>
                <a:gd name="T0" fmla="*/ 0 w 214375"/>
                <a:gd name="T1" fmla="*/ 0 h 39116"/>
                <a:gd name="T2" fmla="*/ 0 w 214375"/>
                <a:gd name="T3" fmla="*/ 0 h 39116"/>
                <a:gd name="T4" fmla="*/ 0 w 214375"/>
                <a:gd name="T5" fmla="*/ 0 h 39116"/>
                <a:gd name="T6" fmla="*/ 0 w 214375"/>
                <a:gd name="T7" fmla="*/ 0 h 39116"/>
                <a:gd name="T8" fmla="*/ 0 w 214375"/>
                <a:gd name="T9" fmla="*/ 0 h 39116"/>
                <a:gd name="T10" fmla="*/ 0 w 214375"/>
                <a:gd name="T11" fmla="*/ 0 h 39116"/>
                <a:gd name="T12" fmla="*/ 0 w 214375"/>
                <a:gd name="T13" fmla="*/ 0 h 39116"/>
                <a:gd name="T14" fmla="*/ 0 w 214375"/>
                <a:gd name="T15" fmla="*/ 0 h 39116"/>
                <a:gd name="T16" fmla="*/ 0 w 214375"/>
                <a:gd name="T17" fmla="*/ 0 h 39116"/>
                <a:gd name="T18" fmla="*/ 0 w 214375"/>
                <a:gd name="T19" fmla="*/ 0 h 39116"/>
                <a:gd name="T20" fmla="*/ 0 w 214375"/>
                <a:gd name="T21" fmla="*/ 0 h 39116"/>
                <a:gd name="T22" fmla="*/ 0 w 214375"/>
                <a:gd name="T23" fmla="*/ 0 h 39116"/>
                <a:gd name="T24" fmla="*/ 0 w 214375"/>
                <a:gd name="T25" fmla="*/ 0 h 39116"/>
                <a:gd name="T26" fmla="*/ 0 w 214375"/>
                <a:gd name="T27" fmla="*/ 0 h 39116"/>
                <a:gd name="T28" fmla="*/ 0 w 214375"/>
                <a:gd name="T29" fmla="*/ 0 h 39116"/>
                <a:gd name="T30" fmla="*/ 0 w 214375"/>
                <a:gd name="T31" fmla="*/ 0 h 39116"/>
                <a:gd name="T32" fmla="*/ 0 w 214375"/>
                <a:gd name="T33" fmla="*/ 0 h 391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4375" h="39116">
                  <a:moveTo>
                    <a:pt x="0" y="0"/>
                  </a:moveTo>
                  <a:lnTo>
                    <a:pt x="3792" y="7362"/>
                  </a:lnTo>
                  <a:lnTo>
                    <a:pt x="14703" y="14265"/>
                  </a:lnTo>
                  <a:lnTo>
                    <a:pt x="22612" y="17505"/>
                  </a:lnTo>
                  <a:lnTo>
                    <a:pt x="32039" y="20582"/>
                  </a:lnTo>
                  <a:lnTo>
                    <a:pt x="42898" y="23480"/>
                  </a:lnTo>
                  <a:lnTo>
                    <a:pt x="55102" y="26183"/>
                  </a:lnTo>
                  <a:lnTo>
                    <a:pt x="68564" y="28676"/>
                  </a:lnTo>
                  <a:lnTo>
                    <a:pt x="83196" y="30941"/>
                  </a:lnTo>
                  <a:lnTo>
                    <a:pt x="98912" y="32964"/>
                  </a:lnTo>
                  <a:lnTo>
                    <a:pt x="115625" y="34729"/>
                  </a:lnTo>
                  <a:lnTo>
                    <a:pt x="133248" y="36219"/>
                  </a:lnTo>
                  <a:lnTo>
                    <a:pt x="151693" y="37418"/>
                  </a:lnTo>
                  <a:lnTo>
                    <a:pt x="170874" y="38310"/>
                  </a:lnTo>
                  <a:lnTo>
                    <a:pt x="190703" y="38880"/>
                  </a:lnTo>
                  <a:lnTo>
                    <a:pt x="211094" y="39111"/>
                  </a:lnTo>
                  <a:lnTo>
                    <a:pt x="214375" y="39116"/>
                  </a:lnTo>
                </a:path>
              </a:pathLst>
            </a:custGeom>
            <a:noFill/>
            <a:ln w="1428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92" name="object 112"/>
            <p:cNvSpPr>
              <a:spLocks/>
            </p:cNvSpPr>
            <p:nvPr/>
          </p:nvSpPr>
          <p:spPr bwMode="auto">
            <a:xfrm>
              <a:off x="3659" y="1055"/>
              <a:ext cx="513" cy="0"/>
            </a:xfrm>
            <a:custGeom>
              <a:avLst/>
              <a:gdLst>
                <a:gd name="T0" fmla="*/ 0 w 400050"/>
                <a:gd name="T1" fmla="*/ 0 w 40005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400050">
                  <a:moveTo>
                    <a:pt x="0" y="0"/>
                  </a:moveTo>
                  <a:lnTo>
                    <a:pt x="400050" y="0"/>
                  </a:lnTo>
                </a:path>
              </a:pathLst>
            </a:custGeom>
            <a:noFill/>
            <a:ln w="1428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93" name="object 113"/>
            <p:cNvSpPr>
              <a:spLocks/>
            </p:cNvSpPr>
            <p:nvPr/>
          </p:nvSpPr>
          <p:spPr bwMode="auto">
            <a:xfrm>
              <a:off x="1220" y="857"/>
              <a:ext cx="1602" cy="804"/>
            </a:xfrm>
            <a:custGeom>
              <a:avLst/>
              <a:gdLst>
                <a:gd name="T0" fmla="*/ 0 w 1249172"/>
                <a:gd name="T1" fmla="*/ 0 h 617474"/>
                <a:gd name="T2" fmla="*/ 0 w 1249172"/>
                <a:gd name="T3" fmla="*/ 0 h 617474"/>
                <a:gd name="T4" fmla="*/ 0 w 1249172"/>
                <a:gd name="T5" fmla="*/ 0 h 617474"/>
                <a:gd name="T6" fmla="*/ 0 w 1249172"/>
                <a:gd name="T7" fmla="*/ 0 h 617474"/>
                <a:gd name="T8" fmla="*/ 0 w 1249172"/>
                <a:gd name="T9" fmla="*/ 0 h 617474"/>
                <a:gd name="T10" fmla="*/ 0 w 1249172"/>
                <a:gd name="T11" fmla="*/ 0 h 617474"/>
                <a:gd name="T12" fmla="*/ 0 w 1249172"/>
                <a:gd name="T13" fmla="*/ 0 h 617474"/>
                <a:gd name="T14" fmla="*/ 0 w 1249172"/>
                <a:gd name="T15" fmla="*/ 0 h 617474"/>
                <a:gd name="T16" fmla="*/ 0 w 1249172"/>
                <a:gd name="T17" fmla="*/ 0 h 617474"/>
                <a:gd name="T18" fmla="*/ 0 w 1249172"/>
                <a:gd name="T19" fmla="*/ 0 h 617474"/>
                <a:gd name="T20" fmla="*/ 0 w 1249172"/>
                <a:gd name="T21" fmla="*/ 0 h 617474"/>
                <a:gd name="T22" fmla="*/ 0 w 1249172"/>
                <a:gd name="T23" fmla="*/ 0 h 617474"/>
                <a:gd name="T24" fmla="*/ 0 w 1249172"/>
                <a:gd name="T25" fmla="*/ 0 h 617474"/>
                <a:gd name="T26" fmla="*/ 0 w 1249172"/>
                <a:gd name="T27" fmla="*/ 0 h 617474"/>
                <a:gd name="T28" fmla="*/ 0 w 1249172"/>
                <a:gd name="T29" fmla="*/ 0 h 617474"/>
                <a:gd name="T30" fmla="*/ 0 w 1249172"/>
                <a:gd name="T31" fmla="*/ 0 h 617474"/>
                <a:gd name="T32" fmla="*/ 0 w 1249172"/>
                <a:gd name="T33" fmla="*/ 0 h 617474"/>
                <a:gd name="T34" fmla="*/ 0 w 1249172"/>
                <a:gd name="T35" fmla="*/ 0 h 6174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49172" h="617474">
                  <a:moveTo>
                    <a:pt x="0" y="611886"/>
                  </a:moveTo>
                  <a:lnTo>
                    <a:pt x="2921" y="617474"/>
                  </a:lnTo>
                  <a:lnTo>
                    <a:pt x="1216448" y="19938"/>
                  </a:lnTo>
                  <a:lnTo>
                    <a:pt x="1222121" y="17145"/>
                  </a:lnTo>
                  <a:lnTo>
                    <a:pt x="1223518" y="34289"/>
                  </a:lnTo>
                  <a:lnTo>
                    <a:pt x="1249172" y="254"/>
                  </a:lnTo>
                  <a:lnTo>
                    <a:pt x="1219327" y="11430"/>
                  </a:lnTo>
                  <a:lnTo>
                    <a:pt x="1213637" y="14231"/>
                  </a:lnTo>
                  <a:lnTo>
                    <a:pt x="0" y="611886"/>
                  </a:lnTo>
                  <a:close/>
                </a:path>
                <a:path w="1249172" h="617474">
                  <a:moveTo>
                    <a:pt x="1219327" y="11430"/>
                  </a:moveTo>
                  <a:lnTo>
                    <a:pt x="1249172" y="254"/>
                  </a:lnTo>
                  <a:lnTo>
                    <a:pt x="1206627" y="0"/>
                  </a:lnTo>
                  <a:lnTo>
                    <a:pt x="1213637" y="14231"/>
                  </a:lnTo>
                  <a:lnTo>
                    <a:pt x="1219327" y="11430"/>
                  </a:lnTo>
                  <a:close/>
                </a:path>
                <a:path w="1249172" h="617474">
                  <a:moveTo>
                    <a:pt x="1223518" y="34289"/>
                  </a:moveTo>
                  <a:lnTo>
                    <a:pt x="1222121" y="17145"/>
                  </a:lnTo>
                  <a:lnTo>
                    <a:pt x="1216448" y="19938"/>
                  </a:lnTo>
                  <a:lnTo>
                    <a:pt x="1223518" y="342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94" name="object 114"/>
            <p:cNvSpPr>
              <a:spLocks/>
            </p:cNvSpPr>
            <p:nvPr/>
          </p:nvSpPr>
          <p:spPr bwMode="auto">
            <a:xfrm>
              <a:off x="2423" y="931"/>
              <a:ext cx="735" cy="727"/>
            </a:xfrm>
            <a:custGeom>
              <a:avLst/>
              <a:gdLst>
                <a:gd name="T0" fmla="*/ 0 w 573658"/>
                <a:gd name="T1" fmla="*/ 0 h 559561"/>
                <a:gd name="T2" fmla="*/ 0 w 573658"/>
                <a:gd name="T3" fmla="*/ 0 h 559561"/>
                <a:gd name="T4" fmla="*/ 0 w 573658"/>
                <a:gd name="T5" fmla="*/ 0 h 559561"/>
                <a:gd name="T6" fmla="*/ 0 w 573658"/>
                <a:gd name="T7" fmla="*/ 0 h 559561"/>
                <a:gd name="T8" fmla="*/ 0 w 573658"/>
                <a:gd name="T9" fmla="*/ 0 h 559561"/>
                <a:gd name="T10" fmla="*/ 0 w 573658"/>
                <a:gd name="T11" fmla="*/ 0 h 559561"/>
                <a:gd name="T12" fmla="*/ 0 w 573658"/>
                <a:gd name="T13" fmla="*/ 0 h 559561"/>
                <a:gd name="T14" fmla="*/ 0 w 573658"/>
                <a:gd name="T15" fmla="*/ 0 h 559561"/>
                <a:gd name="T16" fmla="*/ 0 w 573658"/>
                <a:gd name="T17" fmla="*/ 0 h 559561"/>
                <a:gd name="T18" fmla="*/ 0 w 573658"/>
                <a:gd name="T19" fmla="*/ 0 h 559561"/>
                <a:gd name="T20" fmla="*/ 0 w 573658"/>
                <a:gd name="T21" fmla="*/ 0 h 559561"/>
                <a:gd name="T22" fmla="*/ 0 w 573658"/>
                <a:gd name="T23" fmla="*/ 0 h 559561"/>
                <a:gd name="T24" fmla="*/ 0 w 573658"/>
                <a:gd name="T25" fmla="*/ 0 h 559561"/>
                <a:gd name="T26" fmla="*/ 0 w 573658"/>
                <a:gd name="T27" fmla="*/ 0 h 559561"/>
                <a:gd name="T28" fmla="*/ 0 w 573658"/>
                <a:gd name="T29" fmla="*/ 0 h 559561"/>
                <a:gd name="T30" fmla="*/ 0 w 573658"/>
                <a:gd name="T31" fmla="*/ 0 h 559561"/>
                <a:gd name="T32" fmla="*/ 0 w 573658"/>
                <a:gd name="T33" fmla="*/ 0 h 559561"/>
                <a:gd name="T34" fmla="*/ 0 w 573658"/>
                <a:gd name="T35" fmla="*/ 0 h 55956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73658" h="559561">
                  <a:moveTo>
                    <a:pt x="0" y="554989"/>
                  </a:moveTo>
                  <a:lnTo>
                    <a:pt x="4317" y="559561"/>
                  </a:lnTo>
                  <a:lnTo>
                    <a:pt x="548562" y="28920"/>
                  </a:lnTo>
                  <a:lnTo>
                    <a:pt x="553084" y="24510"/>
                  </a:lnTo>
                  <a:lnTo>
                    <a:pt x="559688" y="40258"/>
                  </a:lnTo>
                  <a:lnTo>
                    <a:pt x="573658" y="0"/>
                  </a:lnTo>
                  <a:lnTo>
                    <a:pt x="548767" y="19938"/>
                  </a:lnTo>
                  <a:lnTo>
                    <a:pt x="544158" y="24432"/>
                  </a:lnTo>
                  <a:lnTo>
                    <a:pt x="0" y="554989"/>
                  </a:lnTo>
                  <a:close/>
                </a:path>
                <a:path w="573658" h="559561">
                  <a:moveTo>
                    <a:pt x="548767" y="19938"/>
                  </a:moveTo>
                  <a:lnTo>
                    <a:pt x="573658" y="0"/>
                  </a:lnTo>
                  <a:lnTo>
                    <a:pt x="533019" y="13080"/>
                  </a:lnTo>
                  <a:lnTo>
                    <a:pt x="544158" y="24432"/>
                  </a:lnTo>
                  <a:lnTo>
                    <a:pt x="548767" y="19938"/>
                  </a:lnTo>
                  <a:close/>
                </a:path>
                <a:path w="573658" h="559561">
                  <a:moveTo>
                    <a:pt x="559688" y="40258"/>
                  </a:moveTo>
                  <a:lnTo>
                    <a:pt x="553084" y="24510"/>
                  </a:lnTo>
                  <a:lnTo>
                    <a:pt x="548562" y="28920"/>
                  </a:lnTo>
                  <a:lnTo>
                    <a:pt x="559688" y="402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95" name="object 115"/>
            <p:cNvSpPr>
              <a:spLocks/>
            </p:cNvSpPr>
            <p:nvPr/>
          </p:nvSpPr>
          <p:spPr bwMode="auto">
            <a:xfrm>
              <a:off x="3355" y="1069"/>
              <a:ext cx="147" cy="441"/>
            </a:xfrm>
            <a:custGeom>
              <a:avLst/>
              <a:gdLst>
                <a:gd name="T0" fmla="*/ 0 w 114681"/>
                <a:gd name="T1" fmla="*/ 0 h 339089"/>
                <a:gd name="T2" fmla="*/ 0 w 114681"/>
                <a:gd name="T3" fmla="*/ 0 h 339089"/>
                <a:gd name="T4" fmla="*/ 0 w 114681"/>
                <a:gd name="T5" fmla="*/ 0 h 339089"/>
                <a:gd name="T6" fmla="*/ 0 w 114681"/>
                <a:gd name="T7" fmla="*/ 0 h 339089"/>
                <a:gd name="T8" fmla="*/ 0 w 114681"/>
                <a:gd name="T9" fmla="*/ 0 h 339089"/>
                <a:gd name="T10" fmla="*/ 0 w 114681"/>
                <a:gd name="T11" fmla="*/ 0 h 339089"/>
                <a:gd name="T12" fmla="*/ 0 w 114681"/>
                <a:gd name="T13" fmla="*/ 0 h 339089"/>
                <a:gd name="T14" fmla="*/ 0 w 114681"/>
                <a:gd name="T15" fmla="*/ 0 h 339089"/>
                <a:gd name="T16" fmla="*/ 0 w 114681"/>
                <a:gd name="T17" fmla="*/ 0 h 339089"/>
                <a:gd name="T18" fmla="*/ 0 w 114681"/>
                <a:gd name="T19" fmla="*/ 0 h 339089"/>
                <a:gd name="T20" fmla="*/ 0 w 114681"/>
                <a:gd name="T21" fmla="*/ 0 h 339089"/>
                <a:gd name="T22" fmla="*/ 0 w 114681"/>
                <a:gd name="T23" fmla="*/ 0 h 339089"/>
                <a:gd name="T24" fmla="*/ 0 w 114681"/>
                <a:gd name="T25" fmla="*/ 0 h 339089"/>
                <a:gd name="T26" fmla="*/ 0 w 114681"/>
                <a:gd name="T27" fmla="*/ 0 h 339089"/>
                <a:gd name="T28" fmla="*/ 0 w 114681"/>
                <a:gd name="T29" fmla="*/ 0 h 339089"/>
                <a:gd name="T30" fmla="*/ 0 w 114681"/>
                <a:gd name="T31" fmla="*/ 0 h 339089"/>
                <a:gd name="T32" fmla="*/ 0 w 114681"/>
                <a:gd name="T33" fmla="*/ 0 h 339089"/>
                <a:gd name="T34" fmla="*/ 0 w 114681"/>
                <a:gd name="T35" fmla="*/ 0 h 33908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4681" h="339089">
                  <a:moveTo>
                    <a:pt x="0" y="337311"/>
                  </a:moveTo>
                  <a:lnTo>
                    <a:pt x="5969" y="339089"/>
                  </a:lnTo>
                  <a:lnTo>
                    <a:pt x="99483" y="37377"/>
                  </a:lnTo>
                  <a:lnTo>
                    <a:pt x="101346" y="31368"/>
                  </a:lnTo>
                  <a:lnTo>
                    <a:pt x="114681" y="42037"/>
                  </a:lnTo>
                  <a:lnTo>
                    <a:pt x="107696" y="0"/>
                  </a:lnTo>
                  <a:lnTo>
                    <a:pt x="95376" y="29463"/>
                  </a:lnTo>
                  <a:lnTo>
                    <a:pt x="93494" y="35540"/>
                  </a:lnTo>
                  <a:lnTo>
                    <a:pt x="0" y="337311"/>
                  </a:lnTo>
                  <a:close/>
                </a:path>
                <a:path w="114681" h="339089">
                  <a:moveTo>
                    <a:pt x="95376" y="29463"/>
                  </a:moveTo>
                  <a:lnTo>
                    <a:pt x="107696" y="0"/>
                  </a:lnTo>
                  <a:lnTo>
                    <a:pt x="78232" y="30860"/>
                  </a:lnTo>
                  <a:lnTo>
                    <a:pt x="93494" y="35540"/>
                  </a:lnTo>
                  <a:lnTo>
                    <a:pt x="95376" y="29463"/>
                  </a:lnTo>
                  <a:close/>
                </a:path>
                <a:path w="114681" h="339089">
                  <a:moveTo>
                    <a:pt x="114681" y="42037"/>
                  </a:moveTo>
                  <a:lnTo>
                    <a:pt x="101346" y="31368"/>
                  </a:lnTo>
                  <a:lnTo>
                    <a:pt x="99483" y="37377"/>
                  </a:lnTo>
                  <a:lnTo>
                    <a:pt x="114681" y="420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96" name="object 116"/>
            <p:cNvSpPr>
              <a:spLocks/>
            </p:cNvSpPr>
            <p:nvPr/>
          </p:nvSpPr>
          <p:spPr bwMode="auto">
            <a:xfrm>
              <a:off x="3940" y="1177"/>
              <a:ext cx="102" cy="338"/>
            </a:xfrm>
            <a:custGeom>
              <a:avLst/>
              <a:gdLst>
                <a:gd name="T0" fmla="*/ 0 w 78739"/>
                <a:gd name="T1" fmla="*/ 0 h 260349"/>
                <a:gd name="T2" fmla="*/ 0 w 78739"/>
                <a:gd name="T3" fmla="*/ 0 h 260349"/>
                <a:gd name="T4" fmla="*/ 0 w 78739"/>
                <a:gd name="T5" fmla="*/ 0 h 260349"/>
                <a:gd name="T6" fmla="*/ 0 w 78739"/>
                <a:gd name="T7" fmla="*/ 0 h 260349"/>
                <a:gd name="T8" fmla="*/ 0 w 78739"/>
                <a:gd name="T9" fmla="*/ 0 h 260349"/>
                <a:gd name="T10" fmla="*/ 0 w 78739"/>
                <a:gd name="T11" fmla="*/ 0 h 260349"/>
                <a:gd name="T12" fmla="*/ 0 w 78739"/>
                <a:gd name="T13" fmla="*/ 0 h 260349"/>
                <a:gd name="T14" fmla="*/ 0 w 78739"/>
                <a:gd name="T15" fmla="*/ 0 h 260349"/>
                <a:gd name="T16" fmla="*/ 0 w 78739"/>
                <a:gd name="T17" fmla="*/ 0 h 260349"/>
                <a:gd name="T18" fmla="*/ 0 w 78739"/>
                <a:gd name="T19" fmla="*/ 0 h 260349"/>
                <a:gd name="T20" fmla="*/ 0 w 78739"/>
                <a:gd name="T21" fmla="*/ 0 h 260349"/>
                <a:gd name="T22" fmla="*/ 0 w 78739"/>
                <a:gd name="T23" fmla="*/ 0 h 260349"/>
                <a:gd name="T24" fmla="*/ 0 w 78739"/>
                <a:gd name="T25" fmla="*/ 0 h 260349"/>
                <a:gd name="T26" fmla="*/ 0 w 78739"/>
                <a:gd name="T27" fmla="*/ 0 h 260349"/>
                <a:gd name="T28" fmla="*/ 0 w 78739"/>
                <a:gd name="T29" fmla="*/ 0 h 26034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8739" h="260349">
                  <a:moveTo>
                    <a:pt x="15431" y="37678"/>
                  </a:moveTo>
                  <a:lnTo>
                    <a:pt x="72643" y="260349"/>
                  </a:lnTo>
                  <a:lnTo>
                    <a:pt x="78739" y="258698"/>
                  </a:lnTo>
                  <a:lnTo>
                    <a:pt x="21517" y="36110"/>
                  </a:lnTo>
                  <a:lnTo>
                    <a:pt x="19938" y="29971"/>
                  </a:lnTo>
                  <a:lnTo>
                    <a:pt x="13842" y="31495"/>
                  </a:lnTo>
                  <a:lnTo>
                    <a:pt x="15431" y="37678"/>
                  </a:lnTo>
                  <a:close/>
                </a:path>
                <a:path w="78739" h="260349">
                  <a:moveTo>
                    <a:pt x="21517" y="36110"/>
                  </a:moveTo>
                  <a:lnTo>
                    <a:pt x="36956" y="32130"/>
                  </a:lnTo>
                  <a:lnTo>
                    <a:pt x="9016" y="0"/>
                  </a:lnTo>
                  <a:lnTo>
                    <a:pt x="0" y="41655"/>
                  </a:lnTo>
                  <a:lnTo>
                    <a:pt x="15431" y="37678"/>
                  </a:lnTo>
                  <a:lnTo>
                    <a:pt x="13842" y="31495"/>
                  </a:lnTo>
                  <a:lnTo>
                    <a:pt x="19938" y="29971"/>
                  </a:lnTo>
                  <a:lnTo>
                    <a:pt x="21517" y="36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97" name="object 117"/>
            <p:cNvSpPr>
              <a:spLocks/>
            </p:cNvSpPr>
            <p:nvPr/>
          </p:nvSpPr>
          <p:spPr bwMode="auto">
            <a:xfrm>
              <a:off x="4882" y="907"/>
              <a:ext cx="192" cy="633"/>
            </a:xfrm>
            <a:custGeom>
              <a:avLst/>
              <a:gdLst>
                <a:gd name="T0" fmla="*/ 0 w 149098"/>
                <a:gd name="T1" fmla="*/ 0 h 486663"/>
                <a:gd name="T2" fmla="*/ 0 w 149098"/>
                <a:gd name="T3" fmla="*/ 0 h 486663"/>
                <a:gd name="T4" fmla="*/ 0 w 149098"/>
                <a:gd name="T5" fmla="*/ 0 h 486663"/>
                <a:gd name="T6" fmla="*/ 0 w 149098"/>
                <a:gd name="T7" fmla="*/ 0 h 486663"/>
                <a:gd name="T8" fmla="*/ 0 w 149098"/>
                <a:gd name="T9" fmla="*/ 0 h 486663"/>
                <a:gd name="T10" fmla="*/ 0 w 149098"/>
                <a:gd name="T11" fmla="*/ 0 h 486663"/>
                <a:gd name="T12" fmla="*/ 0 w 149098"/>
                <a:gd name="T13" fmla="*/ 0 h 486663"/>
                <a:gd name="T14" fmla="*/ 0 w 149098"/>
                <a:gd name="T15" fmla="*/ 0 h 486663"/>
                <a:gd name="T16" fmla="*/ 0 w 149098"/>
                <a:gd name="T17" fmla="*/ 0 h 486663"/>
                <a:gd name="T18" fmla="*/ 0 w 149098"/>
                <a:gd name="T19" fmla="*/ 0 h 486663"/>
                <a:gd name="T20" fmla="*/ 0 w 149098"/>
                <a:gd name="T21" fmla="*/ 0 h 486663"/>
                <a:gd name="T22" fmla="*/ 0 w 149098"/>
                <a:gd name="T23" fmla="*/ 0 h 486663"/>
                <a:gd name="T24" fmla="*/ 0 w 149098"/>
                <a:gd name="T25" fmla="*/ 0 h 486663"/>
                <a:gd name="T26" fmla="*/ 0 w 149098"/>
                <a:gd name="T27" fmla="*/ 0 h 486663"/>
                <a:gd name="T28" fmla="*/ 0 w 149098"/>
                <a:gd name="T29" fmla="*/ 0 h 4866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9098" h="486663">
                  <a:moveTo>
                    <a:pt x="15192" y="37584"/>
                  </a:moveTo>
                  <a:lnTo>
                    <a:pt x="142875" y="486663"/>
                  </a:lnTo>
                  <a:lnTo>
                    <a:pt x="149098" y="485012"/>
                  </a:lnTo>
                  <a:lnTo>
                    <a:pt x="21301" y="35845"/>
                  </a:lnTo>
                  <a:lnTo>
                    <a:pt x="19558" y="29717"/>
                  </a:lnTo>
                  <a:lnTo>
                    <a:pt x="13462" y="31495"/>
                  </a:lnTo>
                  <a:lnTo>
                    <a:pt x="15192" y="37584"/>
                  </a:lnTo>
                  <a:close/>
                </a:path>
                <a:path w="149098" h="486663">
                  <a:moveTo>
                    <a:pt x="21301" y="35845"/>
                  </a:moveTo>
                  <a:lnTo>
                    <a:pt x="36575" y="31495"/>
                  </a:lnTo>
                  <a:lnTo>
                    <a:pt x="7874" y="0"/>
                  </a:lnTo>
                  <a:lnTo>
                    <a:pt x="0" y="41909"/>
                  </a:lnTo>
                  <a:lnTo>
                    <a:pt x="15192" y="37584"/>
                  </a:lnTo>
                  <a:lnTo>
                    <a:pt x="13462" y="31495"/>
                  </a:lnTo>
                  <a:lnTo>
                    <a:pt x="19558" y="29717"/>
                  </a:lnTo>
                  <a:lnTo>
                    <a:pt x="21301" y="358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98" name="object 118"/>
            <p:cNvSpPr>
              <a:spLocks/>
            </p:cNvSpPr>
            <p:nvPr/>
          </p:nvSpPr>
          <p:spPr bwMode="auto">
            <a:xfrm>
              <a:off x="3902" y="637"/>
              <a:ext cx="274" cy="93"/>
            </a:xfrm>
            <a:custGeom>
              <a:avLst/>
              <a:gdLst>
                <a:gd name="T0" fmla="*/ 0 w 214375"/>
                <a:gd name="T1" fmla="*/ 0 h 71500"/>
                <a:gd name="T2" fmla="*/ 0 w 214375"/>
                <a:gd name="T3" fmla="*/ 0 h 71500"/>
                <a:gd name="T4" fmla="*/ 0 w 214375"/>
                <a:gd name="T5" fmla="*/ 0 h 71500"/>
                <a:gd name="T6" fmla="*/ 0 w 214375"/>
                <a:gd name="T7" fmla="*/ 0 h 71500"/>
                <a:gd name="T8" fmla="*/ 0 w 214375"/>
                <a:gd name="T9" fmla="*/ 0 h 71500"/>
                <a:gd name="T10" fmla="*/ 0 w 214375"/>
                <a:gd name="T11" fmla="*/ 0 h 71500"/>
                <a:gd name="T12" fmla="*/ 0 w 214375"/>
                <a:gd name="T13" fmla="*/ 0 h 71500"/>
                <a:gd name="T14" fmla="*/ 0 w 214375"/>
                <a:gd name="T15" fmla="*/ 0 h 71500"/>
                <a:gd name="T16" fmla="*/ 0 w 214375"/>
                <a:gd name="T17" fmla="*/ 0 h 71500"/>
                <a:gd name="T18" fmla="*/ 0 w 214375"/>
                <a:gd name="T19" fmla="*/ 0 h 71500"/>
                <a:gd name="T20" fmla="*/ 0 w 214375"/>
                <a:gd name="T21" fmla="*/ 0 h 71500"/>
                <a:gd name="T22" fmla="*/ 0 w 214375"/>
                <a:gd name="T23" fmla="*/ 0 h 71500"/>
                <a:gd name="T24" fmla="*/ 0 w 214375"/>
                <a:gd name="T25" fmla="*/ 0 h 71500"/>
                <a:gd name="T26" fmla="*/ 0 w 214375"/>
                <a:gd name="T27" fmla="*/ 0 h 71500"/>
                <a:gd name="T28" fmla="*/ 0 w 214375"/>
                <a:gd name="T29" fmla="*/ 0 h 71500"/>
                <a:gd name="T30" fmla="*/ 0 w 214375"/>
                <a:gd name="T31" fmla="*/ 0 h 71500"/>
                <a:gd name="T32" fmla="*/ 0 w 214375"/>
                <a:gd name="T33" fmla="*/ 0 h 71500"/>
                <a:gd name="T34" fmla="*/ 0 w 214375"/>
                <a:gd name="T35" fmla="*/ 0 h 71500"/>
                <a:gd name="T36" fmla="*/ 0 w 214375"/>
                <a:gd name="T37" fmla="*/ 0 h 715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4375" h="71500">
                  <a:moveTo>
                    <a:pt x="214375" y="71500"/>
                  </a:moveTo>
                  <a:lnTo>
                    <a:pt x="213480" y="64917"/>
                  </a:lnTo>
                  <a:lnTo>
                    <a:pt x="210846" y="58501"/>
                  </a:lnTo>
                  <a:lnTo>
                    <a:pt x="206550" y="52280"/>
                  </a:lnTo>
                  <a:lnTo>
                    <a:pt x="200672" y="46279"/>
                  </a:lnTo>
                  <a:lnTo>
                    <a:pt x="193289" y="40524"/>
                  </a:lnTo>
                  <a:lnTo>
                    <a:pt x="184479" y="35042"/>
                  </a:lnTo>
                  <a:lnTo>
                    <a:pt x="174321" y="29858"/>
                  </a:lnTo>
                  <a:lnTo>
                    <a:pt x="162892" y="25000"/>
                  </a:lnTo>
                  <a:lnTo>
                    <a:pt x="150270" y="20492"/>
                  </a:lnTo>
                  <a:lnTo>
                    <a:pt x="136533" y="16360"/>
                  </a:lnTo>
                  <a:lnTo>
                    <a:pt x="121760" y="12632"/>
                  </a:lnTo>
                  <a:lnTo>
                    <a:pt x="106028" y="9333"/>
                  </a:lnTo>
                  <a:lnTo>
                    <a:pt x="89416" y="6489"/>
                  </a:lnTo>
                  <a:lnTo>
                    <a:pt x="72001" y="4127"/>
                  </a:lnTo>
                  <a:lnTo>
                    <a:pt x="53862" y="2272"/>
                  </a:lnTo>
                  <a:lnTo>
                    <a:pt x="35076" y="950"/>
                  </a:lnTo>
                  <a:lnTo>
                    <a:pt x="15722" y="189"/>
                  </a:lnTo>
                  <a:lnTo>
                    <a:pt x="0" y="0"/>
                  </a:lnTo>
                </a:path>
              </a:pathLst>
            </a:custGeom>
            <a:noFill/>
            <a:ln w="1428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99" name="object 119"/>
            <p:cNvSpPr>
              <a:spLocks/>
            </p:cNvSpPr>
            <p:nvPr/>
          </p:nvSpPr>
          <p:spPr bwMode="auto">
            <a:xfrm>
              <a:off x="3654" y="637"/>
              <a:ext cx="275" cy="93"/>
            </a:xfrm>
            <a:custGeom>
              <a:avLst/>
              <a:gdLst>
                <a:gd name="T0" fmla="*/ 0 w 214249"/>
                <a:gd name="T1" fmla="*/ 0 h 71500"/>
                <a:gd name="T2" fmla="*/ 0 w 214249"/>
                <a:gd name="T3" fmla="*/ 0 h 71500"/>
                <a:gd name="T4" fmla="*/ 0 w 214249"/>
                <a:gd name="T5" fmla="*/ 0 h 71500"/>
                <a:gd name="T6" fmla="*/ 0 w 214249"/>
                <a:gd name="T7" fmla="*/ 0 h 71500"/>
                <a:gd name="T8" fmla="*/ 0 w 214249"/>
                <a:gd name="T9" fmla="*/ 0 h 71500"/>
                <a:gd name="T10" fmla="*/ 0 w 214249"/>
                <a:gd name="T11" fmla="*/ 0 h 71500"/>
                <a:gd name="T12" fmla="*/ 0 w 214249"/>
                <a:gd name="T13" fmla="*/ 0 h 71500"/>
                <a:gd name="T14" fmla="*/ 0 w 214249"/>
                <a:gd name="T15" fmla="*/ 0 h 71500"/>
                <a:gd name="T16" fmla="*/ 0 w 214249"/>
                <a:gd name="T17" fmla="*/ 0 h 71500"/>
                <a:gd name="T18" fmla="*/ 0 w 214249"/>
                <a:gd name="T19" fmla="*/ 0 h 71500"/>
                <a:gd name="T20" fmla="*/ 0 w 214249"/>
                <a:gd name="T21" fmla="*/ 0 h 71500"/>
                <a:gd name="T22" fmla="*/ 0 w 214249"/>
                <a:gd name="T23" fmla="*/ 0 h 71500"/>
                <a:gd name="T24" fmla="*/ 0 w 214249"/>
                <a:gd name="T25" fmla="*/ 0 h 71500"/>
                <a:gd name="T26" fmla="*/ 0 w 214249"/>
                <a:gd name="T27" fmla="*/ 0 h 71500"/>
                <a:gd name="T28" fmla="*/ 0 w 214249"/>
                <a:gd name="T29" fmla="*/ 0 h 71500"/>
                <a:gd name="T30" fmla="*/ 0 w 214249"/>
                <a:gd name="T31" fmla="*/ 0 h 71500"/>
                <a:gd name="T32" fmla="*/ 0 w 214249"/>
                <a:gd name="T33" fmla="*/ 0 h 71500"/>
                <a:gd name="T34" fmla="*/ 0 w 214249"/>
                <a:gd name="T35" fmla="*/ 0 h 71500"/>
                <a:gd name="T36" fmla="*/ 0 w 214249"/>
                <a:gd name="T37" fmla="*/ 0 h 715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4249" h="71500">
                  <a:moveTo>
                    <a:pt x="0" y="71500"/>
                  </a:moveTo>
                  <a:lnTo>
                    <a:pt x="896" y="64913"/>
                  </a:lnTo>
                  <a:lnTo>
                    <a:pt x="3533" y="58495"/>
                  </a:lnTo>
                  <a:lnTo>
                    <a:pt x="7832" y="52270"/>
                  </a:lnTo>
                  <a:lnTo>
                    <a:pt x="13716" y="46266"/>
                  </a:lnTo>
                  <a:lnTo>
                    <a:pt x="21105" y="40509"/>
                  </a:lnTo>
                  <a:lnTo>
                    <a:pt x="29921" y="35025"/>
                  </a:lnTo>
                  <a:lnTo>
                    <a:pt x="40087" y="29840"/>
                  </a:lnTo>
                  <a:lnTo>
                    <a:pt x="51523" y="24980"/>
                  </a:lnTo>
                  <a:lnTo>
                    <a:pt x="64152" y="20471"/>
                  </a:lnTo>
                  <a:lnTo>
                    <a:pt x="77895" y="16339"/>
                  </a:lnTo>
                  <a:lnTo>
                    <a:pt x="92675" y="12612"/>
                  </a:lnTo>
                  <a:lnTo>
                    <a:pt x="108411" y="9314"/>
                  </a:lnTo>
                  <a:lnTo>
                    <a:pt x="125028" y="6471"/>
                  </a:lnTo>
                  <a:lnTo>
                    <a:pt x="142445" y="4111"/>
                  </a:lnTo>
                  <a:lnTo>
                    <a:pt x="160585" y="2259"/>
                  </a:lnTo>
                  <a:lnTo>
                    <a:pt x="179369" y="942"/>
                  </a:lnTo>
                  <a:lnTo>
                    <a:pt x="198720" y="184"/>
                  </a:lnTo>
                  <a:lnTo>
                    <a:pt x="214249" y="0"/>
                  </a:lnTo>
                </a:path>
              </a:pathLst>
            </a:custGeom>
            <a:noFill/>
            <a:ln w="1428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400" name="object 120"/>
            <p:cNvSpPr>
              <a:spLocks/>
            </p:cNvSpPr>
            <p:nvPr/>
          </p:nvSpPr>
          <p:spPr bwMode="auto">
            <a:xfrm>
              <a:off x="3902" y="777"/>
              <a:ext cx="274" cy="94"/>
            </a:xfrm>
            <a:custGeom>
              <a:avLst/>
              <a:gdLst>
                <a:gd name="T0" fmla="*/ 0 w 214375"/>
                <a:gd name="T1" fmla="*/ 0 h 71500"/>
                <a:gd name="T2" fmla="*/ 0 w 214375"/>
                <a:gd name="T3" fmla="*/ 0 h 71500"/>
                <a:gd name="T4" fmla="*/ 0 w 214375"/>
                <a:gd name="T5" fmla="*/ 0 h 71500"/>
                <a:gd name="T6" fmla="*/ 0 w 214375"/>
                <a:gd name="T7" fmla="*/ 0 h 71500"/>
                <a:gd name="T8" fmla="*/ 0 w 214375"/>
                <a:gd name="T9" fmla="*/ 0 h 71500"/>
                <a:gd name="T10" fmla="*/ 0 w 214375"/>
                <a:gd name="T11" fmla="*/ 0 h 71500"/>
                <a:gd name="T12" fmla="*/ 0 w 214375"/>
                <a:gd name="T13" fmla="*/ 0 h 71500"/>
                <a:gd name="T14" fmla="*/ 0 w 214375"/>
                <a:gd name="T15" fmla="*/ 0 h 71500"/>
                <a:gd name="T16" fmla="*/ 0 w 214375"/>
                <a:gd name="T17" fmla="*/ 0 h 71500"/>
                <a:gd name="T18" fmla="*/ 0 w 214375"/>
                <a:gd name="T19" fmla="*/ 0 h 71500"/>
                <a:gd name="T20" fmla="*/ 0 w 214375"/>
                <a:gd name="T21" fmla="*/ 0 h 71500"/>
                <a:gd name="T22" fmla="*/ 0 w 214375"/>
                <a:gd name="T23" fmla="*/ 0 h 71500"/>
                <a:gd name="T24" fmla="*/ 0 w 214375"/>
                <a:gd name="T25" fmla="*/ 0 h 71500"/>
                <a:gd name="T26" fmla="*/ 0 w 214375"/>
                <a:gd name="T27" fmla="*/ 0 h 71500"/>
                <a:gd name="T28" fmla="*/ 0 w 214375"/>
                <a:gd name="T29" fmla="*/ 0 h 71500"/>
                <a:gd name="T30" fmla="*/ 0 w 214375"/>
                <a:gd name="T31" fmla="*/ 0 h 71500"/>
                <a:gd name="T32" fmla="*/ 0 w 214375"/>
                <a:gd name="T33" fmla="*/ 0 h 71500"/>
                <a:gd name="T34" fmla="*/ 0 w 214375"/>
                <a:gd name="T35" fmla="*/ 0 h 71500"/>
                <a:gd name="T36" fmla="*/ 0 w 214375"/>
                <a:gd name="T37" fmla="*/ 0 h 715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4375" h="71500">
                  <a:moveTo>
                    <a:pt x="214375" y="0"/>
                  </a:moveTo>
                  <a:lnTo>
                    <a:pt x="213480" y="6583"/>
                  </a:lnTo>
                  <a:lnTo>
                    <a:pt x="210846" y="12999"/>
                  </a:lnTo>
                  <a:lnTo>
                    <a:pt x="206550" y="19220"/>
                  </a:lnTo>
                  <a:lnTo>
                    <a:pt x="200672" y="25221"/>
                  </a:lnTo>
                  <a:lnTo>
                    <a:pt x="193289" y="30976"/>
                  </a:lnTo>
                  <a:lnTo>
                    <a:pt x="184479" y="36458"/>
                  </a:lnTo>
                  <a:lnTo>
                    <a:pt x="174321" y="41642"/>
                  </a:lnTo>
                  <a:lnTo>
                    <a:pt x="162892" y="46500"/>
                  </a:lnTo>
                  <a:lnTo>
                    <a:pt x="150270" y="51008"/>
                  </a:lnTo>
                  <a:lnTo>
                    <a:pt x="136533" y="55140"/>
                  </a:lnTo>
                  <a:lnTo>
                    <a:pt x="121760" y="58868"/>
                  </a:lnTo>
                  <a:lnTo>
                    <a:pt x="106028" y="62167"/>
                  </a:lnTo>
                  <a:lnTo>
                    <a:pt x="89416" y="65011"/>
                  </a:lnTo>
                  <a:lnTo>
                    <a:pt x="72001" y="67373"/>
                  </a:lnTo>
                  <a:lnTo>
                    <a:pt x="53862" y="69228"/>
                  </a:lnTo>
                  <a:lnTo>
                    <a:pt x="35076" y="70550"/>
                  </a:lnTo>
                  <a:lnTo>
                    <a:pt x="15722" y="71311"/>
                  </a:lnTo>
                  <a:lnTo>
                    <a:pt x="0" y="71500"/>
                  </a:lnTo>
                </a:path>
              </a:pathLst>
            </a:custGeom>
            <a:noFill/>
            <a:ln w="1428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401" name="object 121"/>
            <p:cNvSpPr>
              <a:spLocks/>
            </p:cNvSpPr>
            <p:nvPr/>
          </p:nvSpPr>
          <p:spPr bwMode="auto">
            <a:xfrm>
              <a:off x="3654" y="777"/>
              <a:ext cx="275" cy="94"/>
            </a:xfrm>
            <a:custGeom>
              <a:avLst/>
              <a:gdLst>
                <a:gd name="T0" fmla="*/ 0 w 214249"/>
                <a:gd name="T1" fmla="*/ 0 h 71500"/>
                <a:gd name="T2" fmla="*/ 0 w 214249"/>
                <a:gd name="T3" fmla="*/ 0 h 71500"/>
                <a:gd name="T4" fmla="*/ 0 w 214249"/>
                <a:gd name="T5" fmla="*/ 0 h 71500"/>
                <a:gd name="T6" fmla="*/ 0 w 214249"/>
                <a:gd name="T7" fmla="*/ 0 h 71500"/>
                <a:gd name="T8" fmla="*/ 0 w 214249"/>
                <a:gd name="T9" fmla="*/ 0 h 71500"/>
                <a:gd name="T10" fmla="*/ 0 w 214249"/>
                <a:gd name="T11" fmla="*/ 0 h 71500"/>
                <a:gd name="T12" fmla="*/ 0 w 214249"/>
                <a:gd name="T13" fmla="*/ 0 h 71500"/>
                <a:gd name="T14" fmla="*/ 0 w 214249"/>
                <a:gd name="T15" fmla="*/ 0 h 71500"/>
                <a:gd name="T16" fmla="*/ 0 w 214249"/>
                <a:gd name="T17" fmla="*/ 0 h 71500"/>
                <a:gd name="T18" fmla="*/ 0 w 214249"/>
                <a:gd name="T19" fmla="*/ 0 h 71500"/>
                <a:gd name="T20" fmla="*/ 0 w 214249"/>
                <a:gd name="T21" fmla="*/ 0 h 71500"/>
                <a:gd name="T22" fmla="*/ 0 w 214249"/>
                <a:gd name="T23" fmla="*/ 0 h 71500"/>
                <a:gd name="T24" fmla="*/ 0 w 214249"/>
                <a:gd name="T25" fmla="*/ 0 h 71500"/>
                <a:gd name="T26" fmla="*/ 0 w 214249"/>
                <a:gd name="T27" fmla="*/ 0 h 71500"/>
                <a:gd name="T28" fmla="*/ 0 w 214249"/>
                <a:gd name="T29" fmla="*/ 0 h 71500"/>
                <a:gd name="T30" fmla="*/ 0 w 214249"/>
                <a:gd name="T31" fmla="*/ 0 h 71500"/>
                <a:gd name="T32" fmla="*/ 0 w 214249"/>
                <a:gd name="T33" fmla="*/ 0 h 71500"/>
                <a:gd name="T34" fmla="*/ 0 w 214249"/>
                <a:gd name="T35" fmla="*/ 0 h 71500"/>
                <a:gd name="T36" fmla="*/ 0 w 214249"/>
                <a:gd name="T37" fmla="*/ 0 h 715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4249" h="71500">
                  <a:moveTo>
                    <a:pt x="0" y="0"/>
                  </a:moveTo>
                  <a:lnTo>
                    <a:pt x="896" y="6587"/>
                  </a:lnTo>
                  <a:lnTo>
                    <a:pt x="3533" y="13005"/>
                  </a:lnTo>
                  <a:lnTo>
                    <a:pt x="7832" y="19230"/>
                  </a:lnTo>
                  <a:lnTo>
                    <a:pt x="13716" y="25234"/>
                  </a:lnTo>
                  <a:lnTo>
                    <a:pt x="21105" y="30991"/>
                  </a:lnTo>
                  <a:lnTo>
                    <a:pt x="29921" y="36475"/>
                  </a:lnTo>
                  <a:lnTo>
                    <a:pt x="40087" y="41660"/>
                  </a:lnTo>
                  <a:lnTo>
                    <a:pt x="51523" y="46520"/>
                  </a:lnTo>
                  <a:lnTo>
                    <a:pt x="64152" y="51029"/>
                  </a:lnTo>
                  <a:lnTo>
                    <a:pt x="77895" y="55161"/>
                  </a:lnTo>
                  <a:lnTo>
                    <a:pt x="92675" y="58888"/>
                  </a:lnTo>
                  <a:lnTo>
                    <a:pt x="108411" y="62186"/>
                  </a:lnTo>
                  <a:lnTo>
                    <a:pt x="125028" y="65029"/>
                  </a:lnTo>
                  <a:lnTo>
                    <a:pt x="142445" y="67389"/>
                  </a:lnTo>
                  <a:lnTo>
                    <a:pt x="160585" y="69241"/>
                  </a:lnTo>
                  <a:lnTo>
                    <a:pt x="179369" y="70558"/>
                  </a:lnTo>
                  <a:lnTo>
                    <a:pt x="198720" y="71316"/>
                  </a:lnTo>
                  <a:lnTo>
                    <a:pt x="214249" y="71500"/>
                  </a:lnTo>
                </a:path>
              </a:pathLst>
            </a:custGeom>
            <a:noFill/>
            <a:ln w="1428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402" name="object 122"/>
            <p:cNvSpPr>
              <a:spLocks/>
            </p:cNvSpPr>
            <p:nvPr/>
          </p:nvSpPr>
          <p:spPr bwMode="auto">
            <a:xfrm>
              <a:off x="3902" y="692"/>
              <a:ext cx="274" cy="49"/>
            </a:xfrm>
            <a:custGeom>
              <a:avLst/>
              <a:gdLst>
                <a:gd name="T0" fmla="*/ 0 w 214249"/>
                <a:gd name="T1" fmla="*/ 0 h 39242"/>
                <a:gd name="T2" fmla="*/ 0 w 214249"/>
                <a:gd name="T3" fmla="*/ 0 h 39242"/>
                <a:gd name="T4" fmla="*/ 0 w 214249"/>
                <a:gd name="T5" fmla="*/ 0 h 39242"/>
                <a:gd name="T6" fmla="*/ 0 w 214249"/>
                <a:gd name="T7" fmla="*/ 0 h 39242"/>
                <a:gd name="T8" fmla="*/ 0 w 214249"/>
                <a:gd name="T9" fmla="*/ 0 h 39242"/>
                <a:gd name="T10" fmla="*/ 0 w 214249"/>
                <a:gd name="T11" fmla="*/ 0 h 39242"/>
                <a:gd name="T12" fmla="*/ 0 w 214249"/>
                <a:gd name="T13" fmla="*/ 0 h 39242"/>
                <a:gd name="T14" fmla="*/ 0 w 214249"/>
                <a:gd name="T15" fmla="*/ 0 h 39242"/>
                <a:gd name="T16" fmla="*/ 0 w 214249"/>
                <a:gd name="T17" fmla="*/ 0 h 39242"/>
                <a:gd name="T18" fmla="*/ 0 w 214249"/>
                <a:gd name="T19" fmla="*/ 0 h 39242"/>
                <a:gd name="T20" fmla="*/ 0 w 214249"/>
                <a:gd name="T21" fmla="*/ 0 h 39242"/>
                <a:gd name="T22" fmla="*/ 0 w 214249"/>
                <a:gd name="T23" fmla="*/ 0 h 39242"/>
                <a:gd name="T24" fmla="*/ 0 w 214249"/>
                <a:gd name="T25" fmla="*/ 0 h 39242"/>
                <a:gd name="T26" fmla="*/ 0 w 214249"/>
                <a:gd name="T27" fmla="*/ 0 h 39242"/>
                <a:gd name="T28" fmla="*/ 0 w 214249"/>
                <a:gd name="T29" fmla="*/ 0 h 39242"/>
                <a:gd name="T30" fmla="*/ 0 w 214249"/>
                <a:gd name="T31" fmla="*/ 0 h 39242"/>
                <a:gd name="T32" fmla="*/ 0 w 214249"/>
                <a:gd name="T33" fmla="*/ 0 h 392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4249" h="39242">
                  <a:moveTo>
                    <a:pt x="214249" y="39242"/>
                  </a:moveTo>
                  <a:lnTo>
                    <a:pt x="210453" y="31837"/>
                  </a:lnTo>
                  <a:lnTo>
                    <a:pt x="199533" y="24901"/>
                  </a:lnTo>
                  <a:lnTo>
                    <a:pt x="191619" y="21648"/>
                  </a:lnTo>
                  <a:lnTo>
                    <a:pt x="182186" y="18560"/>
                  </a:lnTo>
                  <a:lnTo>
                    <a:pt x="171321" y="15652"/>
                  </a:lnTo>
                  <a:lnTo>
                    <a:pt x="159111" y="12942"/>
                  </a:lnTo>
                  <a:lnTo>
                    <a:pt x="145643" y="10443"/>
                  </a:lnTo>
                  <a:lnTo>
                    <a:pt x="131006" y="8173"/>
                  </a:lnTo>
                  <a:lnTo>
                    <a:pt x="115285" y="6147"/>
                  </a:lnTo>
                  <a:lnTo>
                    <a:pt x="98570" y="4380"/>
                  </a:lnTo>
                  <a:lnTo>
                    <a:pt x="80946" y="2890"/>
                  </a:lnTo>
                  <a:lnTo>
                    <a:pt x="62501" y="1691"/>
                  </a:lnTo>
                  <a:lnTo>
                    <a:pt x="43322" y="800"/>
                  </a:lnTo>
                  <a:lnTo>
                    <a:pt x="23497" y="232"/>
                  </a:lnTo>
                  <a:lnTo>
                    <a:pt x="3113" y="4"/>
                  </a:lnTo>
                  <a:lnTo>
                    <a:pt x="0" y="0"/>
                  </a:lnTo>
                </a:path>
              </a:pathLst>
            </a:custGeom>
            <a:noFill/>
            <a:ln w="1428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403" name="object 123"/>
            <p:cNvSpPr>
              <a:spLocks/>
            </p:cNvSpPr>
            <p:nvPr/>
          </p:nvSpPr>
          <p:spPr bwMode="auto">
            <a:xfrm>
              <a:off x="3654" y="692"/>
              <a:ext cx="275" cy="49"/>
            </a:xfrm>
            <a:custGeom>
              <a:avLst/>
              <a:gdLst>
                <a:gd name="T0" fmla="*/ 0 w 214375"/>
                <a:gd name="T1" fmla="*/ 0 h 39242"/>
                <a:gd name="T2" fmla="*/ 0 w 214375"/>
                <a:gd name="T3" fmla="*/ 0 h 39242"/>
                <a:gd name="T4" fmla="*/ 0 w 214375"/>
                <a:gd name="T5" fmla="*/ 0 h 39242"/>
                <a:gd name="T6" fmla="*/ 0 w 214375"/>
                <a:gd name="T7" fmla="*/ 0 h 39242"/>
                <a:gd name="T8" fmla="*/ 0 w 214375"/>
                <a:gd name="T9" fmla="*/ 0 h 39242"/>
                <a:gd name="T10" fmla="*/ 0 w 214375"/>
                <a:gd name="T11" fmla="*/ 0 h 39242"/>
                <a:gd name="T12" fmla="*/ 0 w 214375"/>
                <a:gd name="T13" fmla="*/ 0 h 39242"/>
                <a:gd name="T14" fmla="*/ 0 w 214375"/>
                <a:gd name="T15" fmla="*/ 0 h 39242"/>
                <a:gd name="T16" fmla="*/ 0 w 214375"/>
                <a:gd name="T17" fmla="*/ 0 h 39242"/>
                <a:gd name="T18" fmla="*/ 0 w 214375"/>
                <a:gd name="T19" fmla="*/ 0 h 39242"/>
                <a:gd name="T20" fmla="*/ 0 w 214375"/>
                <a:gd name="T21" fmla="*/ 0 h 39242"/>
                <a:gd name="T22" fmla="*/ 0 w 214375"/>
                <a:gd name="T23" fmla="*/ 0 h 39242"/>
                <a:gd name="T24" fmla="*/ 0 w 214375"/>
                <a:gd name="T25" fmla="*/ 0 h 39242"/>
                <a:gd name="T26" fmla="*/ 0 w 214375"/>
                <a:gd name="T27" fmla="*/ 0 h 39242"/>
                <a:gd name="T28" fmla="*/ 0 w 214375"/>
                <a:gd name="T29" fmla="*/ 0 h 39242"/>
                <a:gd name="T30" fmla="*/ 0 w 214375"/>
                <a:gd name="T31" fmla="*/ 0 h 39242"/>
                <a:gd name="T32" fmla="*/ 0 w 214375"/>
                <a:gd name="T33" fmla="*/ 0 h 392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4375" h="39242">
                  <a:moveTo>
                    <a:pt x="0" y="39242"/>
                  </a:moveTo>
                  <a:lnTo>
                    <a:pt x="3791" y="31841"/>
                  </a:lnTo>
                  <a:lnTo>
                    <a:pt x="14700" y="24908"/>
                  </a:lnTo>
                  <a:lnTo>
                    <a:pt x="22607" y="21657"/>
                  </a:lnTo>
                  <a:lnTo>
                    <a:pt x="32033" y="18570"/>
                  </a:lnTo>
                  <a:lnTo>
                    <a:pt x="42890" y="15664"/>
                  </a:lnTo>
                  <a:lnTo>
                    <a:pt x="55091" y="12953"/>
                  </a:lnTo>
                  <a:lnTo>
                    <a:pt x="68550" y="10455"/>
                  </a:lnTo>
                  <a:lnTo>
                    <a:pt x="83180" y="8185"/>
                  </a:lnTo>
                  <a:lnTo>
                    <a:pt x="98894" y="6159"/>
                  </a:lnTo>
                  <a:lnTo>
                    <a:pt x="115604" y="4392"/>
                  </a:lnTo>
                  <a:lnTo>
                    <a:pt x="133223" y="2900"/>
                  </a:lnTo>
                  <a:lnTo>
                    <a:pt x="151665" y="1700"/>
                  </a:lnTo>
                  <a:lnTo>
                    <a:pt x="170843" y="806"/>
                  </a:lnTo>
                  <a:lnTo>
                    <a:pt x="190669" y="236"/>
                  </a:lnTo>
                  <a:lnTo>
                    <a:pt x="211057" y="4"/>
                  </a:lnTo>
                  <a:lnTo>
                    <a:pt x="214375" y="0"/>
                  </a:lnTo>
                </a:path>
              </a:pathLst>
            </a:custGeom>
            <a:noFill/>
            <a:ln w="1428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404" name="object 124"/>
            <p:cNvSpPr>
              <a:spLocks/>
            </p:cNvSpPr>
            <p:nvPr/>
          </p:nvSpPr>
          <p:spPr bwMode="auto">
            <a:xfrm>
              <a:off x="3902" y="769"/>
              <a:ext cx="274" cy="50"/>
            </a:xfrm>
            <a:custGeom>
              <a:avLst/>
              <a:gdLst>
                <a:gd name="T0" fmla="*/ 0 w 214249"/>
                <a:gd name="T1" fmla="*/ 0 h 39116"/>
                <a:gd name="T2" fmla="*/ 0 w 214249"/>
                <a:gd name="T3" fmla="*/ 0 h 39116"/>
                <a:gd name="T4" fmla="*/ 0 w 214249"/>
                <a:gd name="T5" fmla="*/ 0 h 39116"/>
                <a:gd name="T6" fmla="*/ 0 w 214249"/>
                <a:gd name="T7" fmla="*/ 0 h 39116"/>
                <a:gd name="T8" fmla="*/ 0 w 214249"/>
                <a:gd name="T9" fmla="*/ 0 h 39116"/>
                <a:gd name="T10" fmla="*/ 0 w 214249"/>
                <a:gd name="T11" fmla="*/ 0 h 39116"/>
                <a:gd name="T12" fmla="*/ 0 w 214249"/>
                <a:gd name="T13" fmla="*/ 0 h 39116"/>
                <a:gd name="T14" fmla="*/ 0 w 214249"/>
                <a:gd name="T15" fmla="*/ 0 h 39116"/>
                <a:gd name="T16" fmla="*/ 0 w 214249"/>
                <a:gd name="T17" fmla="*/ 0 h 39116"/>
                <a:gd name="T18" fmla="*/ 0 w 214249"/>
                <a:gd name="T19" fmla="*/ 0 h 39116"/>
                <a:gd name="T20" fmla="*/ 0 w 214249"/>
                <a:gd name="T21" fmla="*/ 0 h 39116"/>
                <a:gd name="T22" fmla="*/ 0 w 214249"/>
                <a:gd name="T23" fmla="*/ 0 h 39116"/>
                <a:gd name="T24" fmla="*/ 0 w 214249"/>
                <a:gd name="T25" fmla="*/ 0 h 39116"/>
                <a:gd name="T26" fmla="*/ 0 w 214249"/>
                <a:gd name="T27" fmla="*/ 0 h 39116"/>
                <a:gd name="T28" fmla="*/ 0 w 214249"/>
                <a:gd name="T29" fmla="*/ 0 h 39116"/>
                <a:gd name="T30" fmla="*/ 0 w 214249"/>
                <a:gd name="T31" fmla="*/ 0 h 39116"/>
                <a:gd name="T32" fmla="*/ 0 w 214249"/>
                <a:gd name="T33" fmla="*/ 0 h 391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4249" h="39116">
                  <a:moveTo>
                    <a:pt x="214249" y="0"/>
                  </a:moveTo>
                  <a:lnTo>
                    <a:pt x="210452" y="7366"/>
                  </a:lnTo>
                  <a:lnTo>
                    <a:pt x="199530" y="14273"/>
                  </a:lnTo>
                  <a:lnTo>
                    <a:pt x="191614" y="17514"/>
                  </a:lnTo>
                  <a:lnTo>
                    <a:pt x="182179" y="20592"/>
                  </a:lnTo>
                  <a:lnTo>
                    <a:pt x="171312" y="23491"/>
                  </a:lnTo>
                  <a:lnTo>
                    <a:pt x="159100" y="26195"/>
                  </a:lnTo>
                  <a:lnTo>
                    <a:pt x="145630" y="28688"/>
                  </a:lnTo>
                  <a:lnTo>
                    <a:pt x="130990" y="30954"/>
                  </a:lnTo>
                  <a:lnTo>
                    <a:pt x="115267" y="32976"/>
                  </a:lnTo>
                  <a:lnTo>
                    <a:pt x="98548" y="34740"/>
                  </a:lnTo>
                  <a:lnTo>
                    <a:pt x="80921" y="36229"/>
                  </a:lnTo>
                  <a:lnTo>
                    <a:pt x="62473" y="37426"/>
                  </a:lnTo>
                  <a:lnTo>
                    <a:pt x="43291" y="38316"/>
                  </a:lnTo>
                  <a:lnTo>
                    <a:pt x="23464" y="38884"/>
                  </a:lnTo>
                  <a:lnTo>
                    <a:pt x="3077" y="39112"/>
                  </a:lnTo>
                  <a:lnTo>
                    <a:pt x="0" y="39116"/>
                  </a:lnTo>
                </a:path>
              </a:pathLst>
            </a:custGeom>
            <a:noFill/>
            <a:ln w="1428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405" name="object 125"/>
            <p:cNvSpPr>
              <a:spLocks/>
            </p:cNvSpPr>
            <p:nvPr/>
          </p:nvSpPr>
          <p:spPr bwMode="auto">
            <a:xfrm>
              <a:off x="3654" y="769"/>
              <a:ext cx="275" cy="50"/>
            </a:xfrm>
            <a:custGeom>
              <a:avLst/>
              <a:gdLst>
                <a:gd name="T0" fmla="*/ 0 w 214375"/>
                <a:gd name="T1" fmla="*/ 0 h 39116"/>
                <a:gd name="T2" fmla="*/ 0 w 214375"/>
                <a:gd name="T3" fmla="*/ 0 h 39116"/>
                <a:gd name="T4" fmla="*/ 0 w 214375"/>
                <a:gd name="T5" fmla="*/ 0 h 39116"/>
                <a:gd name="T6" fmla="*/ 0 w 214375"/>
                <a:gd name="T7" fmla="*/ 0 h 39116"/>
                <a:gd name="T8" fmla="*/ 0 w 214375"/>
                <a:gd name="T9" fmla="*/ 0 h 39116"/>
                <a:gd name="T10" fmla="*/ 0 w 214375"/>
                <a:gd name="T11" fmla="*/ 0 h 39116"/>
                <a:gd name="T12" fmla="*/ 0 w 214375"/>
                <a:gd name="T13" fmla="*/ 0 h 39116"/>
                <a:gd name="T14" fmla="*/ 0 w 214375"/>
                <a:gd name="T15" fmla="*/ 0 h 39116"/>
                <a:gd name="T16" fmla="*/ 0 w 214375"/>
                <a:gd name="T17" fmla="*/ 0 h 39116"/>
                <a:gd name="T18" fmla="*/ 0 w 214375"/>
                <a:gd name="T19" fmla="*/ 0 h 39116"/>
                <a:gd name="T20" fmla="*/ 0 w 214375"/>
                <a:gd name="T21" fmla="*/ 0 h 39116"/>
                <a:gd name="T22" fmla="*/ 0 w 214375"/>
                <a:gd name="T23" fmla="*/ 0 h 39116"/>
                <a:gd name="T24" fmla="*/ 0 w 214375"/>
                <a:gd name="T25" fmla="*/ 0 h 39116"/>
                <a:gd name="T26" fmla="*/ 0 w 214375"/>
                <a:gd name="T27" fmla="*/ 0 h 39116"/>
                <a:gd name="T28" fmla="*/ 0 w 214375"/>
                <a:gd name="T29" fmla="*/ 0 h 39116"/>
                <a:gd name="T30" fmla="*/ 0 w 214375"/>
                <a:gd name="T31" fmla="*/ 0 h 39116"/>
                <a:gd name="T32" fmla="*/ 0 w 214375"/>
                <a:gd name="T33" fmla="*/ 0 h 391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4375" h="39116">
                  <a:moveTo>
                    <a:pt x="0" y="0"/>
                  </a:moveTo>
                  <a:lnTo>
                    <a:pt x="3792" y="7362"/>
                  </a:lnTo>
                  <a:lnTo>
                    <a:pt x="14703" y="14265"/>
                  </a:lnTo>
                  <a:lnTo>
                    <a:pt x="22612" y="17505"/>
                  </a:lnTo>
                  <a:lnTo>
                    <a:pt x="32039" y="20582"/>
                  </a:lnTo>
                  <a:lnTo>
                    <a:pt x="42898" y="23480"/>
                  </a:lnTo>
                  <a:lnTo>
                    <a:pt x="55102" y="26183"/>
                  </a:lnTo>
                  <a:lnTo>
                    <a:pt x="68564" y="28676"/>
                  </a:lnTo>
                  <a:lnTo>
                    <a:pt x="83196" y="30941"/>
                  </a:lnTo>
                  <a:lnTo>
                    <a:pt x="98912" y="32964"/>
                  </a:lnTo>
                  <a:lnTo>
                    <a:pt x="115625" y="34729"/>
                  </a:lnTo>
                  <a:lnTo>
                    <a:pt x="133248" y="36219"/>
                  </a:lnTo>
                  <a:lnTo>
                    <a:pt x="151693" y="37418"/>
                  </a:lnTo>
                  <a:lnTo>
                    <a:pt x="170874" y="38310"/>
                  </a:lnTo>
                  <a:lnTo>
                    <a:pt x="190703" y="38880"/>
                  </a:lnTo>
                  <a:lnTo>
                    <a:pt x="211094" y="39111"/>
                  </a:lnTo>
                  <a:lnTo>
                    <a:pt x="214375" y="39116"/>
                  </a:lnTo>
                </a:path>
              </a:pathLst>
            </a:custGeom>
            <a:noFill/>
            <a:ln w="1428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406" name="object 126"/>
            <p:cNvSpPr>
              <a:spLocks/>
            </p:cNvSpPr>
            <p:nvPr/>
          </p:nvSpPr>
          <p:spPr bwMode="auto">
            <a:xfrm>
              <a:off x="3659" y="750"/>
              <a:ext cx="513" cy="0"/>
            </a:xfrm>
            <a:custGeom>
              <a:avLst/>
              <a:gdLst>
                <a:gd name="T0" fmla="*/ 0 w 400050"/>
                <a:gd name="T1" fmla="*/ 0 w 40005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400050">
                  <a:moveTo>
                    <a:pt x="0" y="0"/>
                  </a:moveTo>
                  <a:lnTo>
                    <a:pt x="400050" y="0"/>
                  </a:lnTo>
                </a:path>
              </a:pathLst>
            </a:custGeom>
            <a:noFill/>
            <a:ln w="1428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407" name="object 127"/>
            <p:cNvSpPr>
              <a:spLocks/>
            </p:cNvSpPr>
            <p:nvPr/>
          </p:nvSpPr>
          <p:spPr bwMode="auto">
            <a:xfrm>
              <a:off x="3902" y="158"/>
              <a:ext cx="274" cy="93"/>
            </a:xfrm>
            <a:custGeom>
              <a:avLst/>
              <a:gdLst>
                <a:gd name="T0" fmla="*/ 0 w 214375"/>
                <a:gd name="T1" fmla="*/ 0 h 71500"/>
                <a:gd name="T2" fmla="*/ 0 w 214375"/>
                <a:gd name="T3" fmla="*/ 0 h 71500"/>
                <a:gd name="T4" fmla="*/ 0 w 214375"/>
                <a:gd name="T5" fmla="*/ 0 h 71500"/>
                <a:gd name="T6" fmla="*/ 0 w 214375"/>
                <a:gd name="T7" fmla="*/ 0 h 71500"/>
                <a:gd name="T8" fmla="*/ 0 w 214375"/>
                <a:gd name="T9" fmla="*/ 0 h 71500"/>
                <a:gd name="T10" fmla="*/ 0 w 214375"/>
                <a:gd name="T11" fmla="*/ 0 h 71500"/>
                <a:gd name="T12" fmla="*/ 0 w 214375"/>
                <a:gd name="T13" fmla="*/ 0 h 71500"/>
                <a:gd name="T14" fmla="*/ 0 w 214375"/>
                <a:gd name="T15" fmla="*/ 0 h 71500"/>
                <a:gd name="T16" fmla="*/ 0 w 214375"/>
                <a:gd name="T17" fmla="*/ 0 h 71500"/>
                <a:gd name="T18" fmla="*/ 0 w 214375"/>
                <a:gd name="T19" fmla="*/ 0 h 71500"/>
                <a:gd name="T20" fmla="*/ 0 w 214375"/>
                <a:gd name="T21" fmla="*/ 0 h 71500"/>
                <a:gd name="T22" fmla="*/ 0 w 214375"/>
                <a:gd name="T23" fmla="*/ 0 h 71500"/>
                <a:gd name="T24" fmla="*/ 0 w 214375"/>
                <a:gd name="T25" fmla="*/ 0 h 71500"/>
                <a:gd name="T26" fmla="*/ 0 w 214375"/>
                <a:gd name="T27" fmla="*/ 0 h 71500"/>
                <a:gd name="T28" fmla="*/ 0 w 214375"/>
                <a:gd name="T29" fmla="*/ 0 h 71500"/>
                <a:gd name="T30" fmla="*/ 0 w 214375"/>
                <a:gd name="T31" fmla="*/ 0 h 71500"/>
                <a:gd name="T32" fmla="*/ 0 w 214375"/>
                <a:gd name="T33" fmla="*/ 0 h 71500"/>
                <a:gd name="T34" fmla="*/ 0 w 214375"/>
                <a:gd name="T35" fmla="*/ 0 h 71500"/>
                <a:gd name="T36" fmla="*/ 0 w 214375"/>
                <a:gd name="T37" fmla="*/ 0 h 715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4375" h="71500">
                  <a:moveTo>
                    <a:pt x="214375" y="71500"/>
                  </a:moveTo>
                  <a:lnTo>
                    <a:pt x="213480" y="64917"/>
                  </a:lnTo>
                  <a:lnTo>
                    <a:pt x="210846" y="58501"/>
                  </a:lnTo>
                  <a:lnTo>
                    <a:pt x="206550" y="52280"/>
                  </a:lnTo>
                  <a:lnTo>
                    <a:pt x="200672" y="46279"/>
                  </a:lnTo>
                  <a:lnTo>
                    <a:pt x="193289" y="40524"/>
                  </a:lnTo>
                  <a:lnTo>
                    <a:pt x="184479" y="35042"/>
                  </a:lnTo>
                  <a:lnTo>
                    <a:pt x="174321" y="29858"/>
                  </a:lnTo>
                  <a:lnTo>
                    <a:pt x="162892" y="25000"/>
                  </a:lnTo>
                  <a:lnTo>
                    <a:pt x="150270" y="20492"/>
                  </a:lnTo>
                  <a:lnTo>
                    <a:pt x="136533" y="16360"/>
                  </a:lnTo>
                  <a:lnTo>
                    <a:pt x="121760" y="12632"/>
                  </a:lnTo>
                  <a:lnTo>
                    <a:pt x="106028" y="9333"/>
                  </a:lnTo>
                  <a:lnTo>
                    <a:pt x="89416" y="6489"/>
                  </a:lnTo>
                  <a:lnTo>
                    <a:pt x="72001" y="4127"/>
                  </a:lnTo>
                  <a:lnTo>
                    <a:pt x="53862" y="2272"/>
                  </a:lnTo>
                  <a:lnTo>
                    <a:pt x="35076" y="950"/>
                  </a:lnTo>
                  <a:lnTo>
                    <a:pt x="15722" y="189"/>
                  </a:lnTo>
                  <a:lnTo>
                    <a:pt x="0" y="0"/>
                  </a:lnTo>
                </a:path>
              </a:pathLst>
            </a:custGeom>
            <a:noFill/>
            <a:ln w="1428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408" name="object 128"/>
            <p:cNvSpPr>
              <a:spLocks/>
            </p:cNvSpPr>
            <p:nvPr/>
          </p:nvSpPr>
          <p:spPr bwMode="auto">
            <a:xfrm>
              <a:off x="3654" y="158"/>
              <a:ext cx="275" cy="93"/>
            </a:xfrm>
            <a:custGeom>
              <a:avLst/>
              <a:gdLst>
                <a:gd name="T0" fmla="*/ 0 w 214249"/>
                <a:gd name="T1" fmla="*/ 0 h 71500"/>
                <a:gd name="T2" fmla="*/ 0 w 214249"/>
                <a:gd name="T3" fmla="*/ 0 h 71500"/>
                <a:gd name="T4" fmla="*/ 0 w 214249"/>
                <a:gd name="T5" fmla="*/ 0 h 71500"/>
                <a:gd name="T6" fmla="*/ 0 w 214249"/>
                <a:gd name="T7" fmla="*/ 0 h 71500"/>
                <a:gd name="T8" fmla="*/ 0 w 214249"/>
                <a:gd name="T9" fmla="*/ 0 h 71500"/>
                <a:gd name="T10" fmla="*/ 0 w 214249"/>
                <a:gd name="T11" fmla="*/ 0 h 71500"/>
                <a:gd name="T12" fmla="*/ 0 w 214249"/>
                <a:gd name="T13" fmla="*/ 0 h 71500"/>
                <a:gd name="T14" fmla="*/ 0 w 214249"/>
                <a:gd name="T15" fmla="*/ 0 h 71500"/>
                <a:gd name="T16" fmla="*/ 0 w 214249"/>
                <a:gd name="T17" fmla="*/ 0 h 71500"/>
                <a:gd name="T18" fmla="*/ 0 w 214249"/>
                <a:gd name="T19" fmla="*/ 0 h 71500"/>
                <a:gd name="T20" fmla="*/ 0 w 214249"/>
                <a:gd name="T21" fmla="*/ 0 h 71500"/>
                <a:gd name="T22" fmla="*/ 0 w 214249"/>
                <a:gd name="T23" fmla="*/ 0 h 71500"/>
                <a:gd name="T24" fmla="*/ 0 w 214249"/>
                <a:gd name="T25" fmla="*/ 0 h 71500"/>
                <a:gd name="T26" fmla="*/ 0 w 214249"/>
                <a:gd name="T27" fmla="*/ 0 h 71500"/>
                <a:gd name="T28" fmla="*/ 0 w 214249"/>
                <a:gd name="T29" fmla="*/ 0 h 71500"/>
                <a:gd name="T30" fmla="*/ 0 w 214249"/>
                <a:gd name="T31" fmla="*/ 0 h 71500"/>
                <a:gd name="T32" fmla="*/ 0 w 214249"/>
                <a:gd name="T33" fmla="*/ 0 h 71500"/>
                <a:gd name="T34" fmla="*/ 0 w 214249"/>
                <a:gd name="T35" fmla="*/ 0 h 71500"/>
                <a:gd name="T36" fmla="*/ 0 w 214249"/>
                <a:gd name="T37" fmla="*/ 0 h 715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4249" h="71500">
                  <a:moveTo>
                    <a:pt x="0" y="71500"/>
                  </a:moveTo>
                  <a:lnTo>
                    <a:pt x="896" y="64913"/>
                  </a:lnTo>
                  <a:lnTo>
                    <a:pt x="3533" y="58495"/>
                  </a:lnTo>
                  <a:lnTo>
                    <a:pt x="7832" y="52270"/>
                  </a:lnTo>
                  <a:lnTo>
                    <a:pt x="13716" y="46266"/>
                  </a:lnTo>
                  <a:lnTo>
                    <a:pt x="21105" y="40509"/>
                  </a:lnTo>
                  <a:lnTo>
                    <a:pt x="29921" y="35025"/>
                  </a:lnTo>
                  <a:lnTo>
                    <a:pt x="40087" y="29840"/>
                  </a:lnTo>
                  <a:lnTo>
                    <a:pt x="51523" y="24980"/>
                  </a:lnTo>
                  <a:lnTo>
                    <a:pt x="64152" y="20471"/>
                  </a:lnTo>
                  <a:lnTo>
                    <a:pt x="77895" y="16339"/>
                  </a:lnTo>
                  <a:lnTo>
                    <a:pt x="92675" y="12612"/>
                  </a:lnTo>
                  <a:lnTo>
                    <a:pt x="108411" y="9314"/>
                  </a:lnTo>
                  <a:lnTo>
                    <a:pt x="125028" y="6471"/>
                  </a:lnTo>
                  <a:lnTo>
                    <a:pt x="142445" y="4111"/>
                  </a:lnTo>
                  <a:lnTo>
                    <a:pt x="160585" y="2259"/>
                  </a:lnTo>
                  <a:lnTo>
                    <a:pt x="179369" y="942"/>
                  </a:lnTo>
                  <a:lnTo>
                    <a:pt x="198720" y="184"/>
                  </a:lnTo>
                  <a:lnTo>
                    <a:pt x="214249" y="0"/>
                  </a:lnTo>
                </a:path>
              </a:pathLst>
            </a:custGeom>
            <a:noFill/>
            <a:ln w="1428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409" name="object 129"/>
            <p:cNvSpPr>
              <a:spLocks/>
            </p:cNvSpPr>
            <p:nvPr/>
          </p:nvSpPr>
          <p:spPr bwMode="auto">
            <a:xfrm>
              <a:off x="3902" y="298"/>
              <a:ext cx="274" cy="94"/>
            </a:xfrm>
            <a:custGeom>
              <a:avLst/>
              <a:gdLst>
                <a:gd name="T0" fmla="*/ 0 w 214375"/>
                <a:gd name="T1" fmla="*/ 0 h 71374"/>
                <a:gd name="T2" fmla="*/ 0 w 214375"/>
                <a:gd name="T3" fmla="*/ 0 h 71374"/>
                <a:gd name="T4" fmla="*/ 0 w 214375"/>
                <a:gd name="T5" fmla="*/ 0 h 71374"/>
                <a:gd name="T6" fmla="*/ 0 w 214375"/>
                <a:gd name="T7" fmla="*/ 0 h 71374"/>
                <a:gd name="T8" fmla="*/ 0 w 214375"/>
                <a:gd name="T9" fmla="*/ 0 h 71374"/>
                <a:gd name="T10" fmla="*/ 0 w 214375"/>
                <a:gd name="T11" fmla="*/ 0 h 71374"/>
                <a:gd name="T12" fmla="*/ 0 w 214375"/>
                <a:gd name="T13" fmla="*/ 0 h 71374"/>
                <a:gd name="T14" fmla="*/ 0 w 214375"/>
                <a:gd name="T15" fmla="*/ 0 h 71374"/>
                <a:gd name="T16" fmla="*/ 0 w 214375"/>
                <a:gd name="T17" fmla="*/ 0 h 71374"/>
                <a:gd name="T18" fmla="*/ 0 w 214375"/>
                <a:gd name="T19" fmla="*/ 0 h 71374"/>
                <a:gd name="T20" fmla="*/ 0 w 214375"/>
                <a:gd name="T21" fmla="*/ 0 h 71374"/>
                <a:gd name="T22" fmla="*/ 0 w 214375"/>
                <a:gd name="T23" fmla="*/ 0 h 71374"/>
                <a:gd name="T24" fmla="*/ 0 w 214375"/>
                <a:gd name="T25" fmla="*/ 0 h 71374"/>
                <a:gd name="T26" fmla="*/ 0 w 214375"/>
                <a:gd name="T27" fmla="*/ 0 h 71374"/>
                <a:gd name="T28" fmla="*/ 0 w 214375"/>
                <a:gd name="T29" fmla="*/ 0 h 71374"/>
                <a:gd name="T30" fmla="*/ 0 w 214375"/>
                <a:gd name="T31" fmla="*/ 0 h 71374"/>
                <a:gd name="T32" fmla="*/ 0 w 214375"/>
                <a:gd name="T33" fmla="*/ 0 h 71374"/>
                <a:gd name="T34" fmla="*/ 0 w 214375"/>
                <a:gd name="T35" fmla="*/ 0 h 71374"/>
                <a:gd name="T36" fmla="*/ 0 w 214375"/>
                <a:gd name="T37" fmla="*/ 0 h 7137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4375" h="71374">
                  <a:moveTo>
                    <a:pt x="214375" y="0"/>
                  </a:moveTo>
                  <a:lnTo>
                    <a:pt x="213480" y="6583"/>
                  </a:lnTo>
                  <a:lnTo>
                    <a:pt x="210844" y="12996"/>
                  </a:lnTo>
                  <a:lnTo>
                    <a:pt x="206548" y="19214"/>
                  </a:lnTo>
                  <a:lnTo>
                    <a:pt x="200667" y="25209"/>
                  </a:lnTo>
                  <a:lnTo>
                    <a:pt x="193282" y="30956"/>
                  </a:lnTo>
                  <a:lnTo>
                    <a:pt x="184469" y="36430"/>
                  </a:lnTo>
                  <a:lnTo>
                    <a:pt x="174307" y="41604"/>
                  </a:lnTo>
                  <a:lnTo>
                    <a:pt x="162874" y="46453"/>
                  </a:lnTo>
                  <a:lnTo>
                    <a:pt x="150249" y="50951"/>
                  </a:lnTo>
                  <a:lnTo>
                    <a:pt x="136508" y="55071"/>
                  </a:lnTo>
                  <a:lnTo>
                    <a:pt x="121730" y="58789"/>
                  </a:lnTo>
                  <a:lnTo>
                    <a:pt x="105994" y="62078"/>
                  </a:lnTo>
                  <a:lnTo>
                    <a:pt x="89377" y="64912"/>
                  </a:lnTo>
                  <a:lnTo>
                    <a:pt x="71957" y="67266"/>
                  </a:lnTo>
                  <a:lnTo>
                    <a:pt x="53813" y="69114"/>
                  </a:lnTo>
                  <a:lnTo>
                    <a:pt x="35022" y="70429"/>
                  </a:lnTo>
                  <a:lnTo>
                    <a:pt x="15663" y="71187"/>
                  </a:lnTo>
                  <a:lnTo>
                    <a:pt x="0" y="71374"/>
                  </a:lnTo>
                </a:path>
              </a:pathLst>
            </a:custGeom>
            <a:noFill/>
            <a:ln w="1428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410" name="object 130"/>
            <p:cNvSpPr>
              <a:spLocks/>
            </p:cNvSpPr>
            <p:nvPr/>
          </p:nvSpPr>
          <p:spPr bwMode="auto">
            <a:xfrm>
              <a:off x="3654" y="298"/>
              <a:ext cx="275" cy="94"/>
            </a:xfrm>
            <a:custGeom>
              <a:avLst/>
              <a:gdLst>
                <a:gd name="T0" fmla="*/ 0 w 214249"/>
                <a:gd name="T1" fmla="*/ 0 h 71374"/>
                <a:gd name="T2" fmla="*/ 0 w 214249"/>
                <a:gd name="T3" fmla="*/ 0 h 71374"/>
                <a:gd name="T4" fmla="*/ 0 w 214249"/>
                <a:gd name="T5" fmla="*/ 0 h 71374"/>
                <a:gd name="T6" fmla="*/ 0 w 214249"/>
                <a:gd name="T7" fmla="*/ 0 h 71374"/>
                <a:gd name="T8" fmla="*/ 0 w 214249"/>
                <a:gd name="T9" fmla="*/ 0 h 71374"/>
                <a:gd name="T10" fmla="*/ 0 w 214249"/>
                <a:gd name="T11" fmla="*/ 0 h 71374"/>
                <a:gd name="T12" fmla="*/ 0 w 214249"/>
                <a:gd name="T13" fmla="*/ 0 h 71374"/>
                <a:gd name="T14" fmla="*/ 0 w 214249"/>
                <a:gd name="T15" fmla="*/ 0 h 71374"/>
                <a:gd name="T16" fmla="*/ 0 w 214249"/>
                <a:gd name="T17" fmla="*/ 0 h 71374"/>
                <a:gd name="T18" fmla="*/ 0 w 214249"/>
                <a:gd name="T19" fmla="*/ 0 h 71374"/>
                <a:gd name="T20" fmla="*/ 0 w 214249"/>
                <a:gd name="T21" fmla="*/ 0 h 71374"/>
                <a:gd name="T22" fmla="*/ 0 w 214249"/>
                <a:gd name="T23" fmla="*/ 0 h 71374"/>
                <a:gd name="T24" fmla="*/ 0 w 214249"/>
                <a:gd name="T25" fmla="*/ 0 h 71374"/>
                <a:gd name="T26" fmla="*/ 0 w 214249"/>
                <a:gd name="T27" fmla="*/ 0 h 71374"/>
                <a:gd name="T28" fmla="*/ 0 w 214249"/>
                <a:gd name="T29" fmla="*/ 0 h 71374"/>
                <a:gd name="T30" fmla="*/ 0 w 214249"/>
                <a:gd name="T31" fmla="*/ 0 h 71374"/>
                <a:gd name="T32" fmla="*/ 0 w 214249"/>
                <a:gd name="T33" fmla="*/ 0 h 71374"/>
                <a:gd name="T34" fmla="*/ 0 w 214249"/>
                <a:gd name="T35" fmla="*/ 0 h 71374"/>
                <a:gd name="T36" fmla="*/ 0 w 214249"/>
                <a:gd name="T37" fmla="*/ 0 h 7137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4249" h="71374">
                  <a:moveTo>
                    <a:pt x="0" y="0"/>
                  </a:moveTo>
                  <a:lnTo>
                    <a:pt x="896" y="6587"/>
                  </a:lnTo>
                  <a:lnTo>
                    <a:pt x="3534" y="13003"/>
                  </a:lnTo>
                  <a:lnTo>
                    <a:pt x="7835" y="19223"/>
                  </a:lnTo>
                  <a:lnTo>
                    <a:pt x="13720" y="25221"/>
                  </a:lnTo>
                  <a:lnTo>
                    <a:pt x="21112" y="30971"/>
                  </a:lnTo>
                  <a:lnTo>
                    <a:pt x="29931" y="36447"/>
                  </a:lnTo>
                  <a:lnTo>
                    <a:pt x="40100" y="41623"/>
                  </a:lnTo>
                  <a:lnTo>
                    <a:pt x="51540" y="46473"/>
                  </a:lnTo>
                  <a:lnTo>
                    <a:pt x="64173" y="50971"/>
                  </a:lnTo>
                  <a:lnTo>
                    <a:pt x="77921" y="55092"/>
                  </a:lnTo>
                  <a:lnTo>
                    <a:pt x="92704" y="58810"/>
                  </a:lnTo>
                  <a:lnTo>
                    <a:pt x="108446" y="62098"/>
                  </a:lnTo>
                  <a:lnTo>
                    <a:pt x="125067" y="64930"/>
                  </a:lnTo>
                  <a:lnTo>
                    <a:pt x="142489" y="67282"/>
                  </a:lnTo>
                  <a:lnTo>
                    <a:pt x="160634" y="69126"/>
                  </a:lnTo>
                  <a:lnTo>
                    <a:pt x="179423" y="70438"/>
                  </a:lnTo>
                  <a:lnTo>
                    <a:pt x="198779" y="71191"/>
                  </a:lnTo>
                  <a:lnTo>
                    <a:pt x="214249" y="71374"/>
                  </a:lnTo>
                </a:path>
              </a:pathLst>
            </a:custGeom>
            <a:noFill/>
            <a:ln w="1428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411" name="object 131"/>
            <p:cNvSpPr>
              <a:spLocks/>
            </p:cNvSpPr>
            <p:nvPr/>
          </p:nvSpPr>
          <p:spPr bwMode="auto">
            <a:xfrm>
              <a:off x="3902" y="213"/>
              <a:ext cx="274" cy="49"/>
            </a:xfrm>
            <a:custGeom>
              <a:avLst/>
              <a:gdLst>
                <a:gd name="T0" fmla="*/ 0 w 214249"/>
                <a:gd name="T1" fmla="*/ 0 h 39242"/>
                <a:gd name="T2" fmla="*/ 0 w 214249"/>
                <a:gd name="T3" fmla="*/ 0 h 39242"/>
                <a:gd name="T4" fmla="*/ 0 w 214249"/>
                <a:gd name="T5" fmla="*/ 0 h 39242"/>
                <a:gd name="T6" fmla="*/ 0 w 214249"/>
                <a:gd name="T7" fmla="*/ 0 h 39242"/>
                <a:gd name="T8" fmla="*/ 0 w 214249"/>
                <a:gd name="T9" fmla="*/ 0 h 39242"/>
                <a:gd name="T10" fmla="*/ 0 w 214249"/>
                <a:gd name="T11" fmla="*/ 0 h 39242"/>
                <a:gd name="T12" fmla="*/ 0 w 214249"/>
                <a:gd name="T13" fmla="*/ 0 h 39242"/>
                <a:gd name="T14" fmla="*/ 0 w 214249"/>
                <a:gd name="T15" fmla="*/ 0 h 39242"/>
                <a:gd name="T16" fmla="*/ 0 w 214249"/>
                <a:gd name="T17" fmla="*/ 0 h 39242"/>
                <a:gd name="T18" fmla="*/ 0 w 214249"/>
                <a:gd name="T19" fmla="*/ 0 h 39242"/>
                <a:gd name="T20" fmla="*/ 0 w 214249"/>
                <a:gd name="T21" fmla="*/ 0 h 39242"/>
                <a:gd name="T22" fmla="*/ 0 w 214249"/>
                <a:gd name="T23" fmla="*/ 0 h 39242"/>
                <a:gd name="T24" fmla="*/ 0 w 214249"/>
                <a:gd name="T25" fmla="*/ 0 h 39242"/>
                <a:gd name="T26" fmla="*/ 0 w 214249"/>
                <a:gd name="T27" fmla="*/ 0 h 39242"/>
                <a:gd name="T28" fmla="*/ 0 w 214249"/>
                <a:gd name="T29" fmla="*/ 0 h 39242"/>
                <a:gd name="T30" fmla="*/ 0 w 214249"/>
                <a:gd name="T31" fmla="*/ 0 h 39242"/>
                <a:gd name="T32" fmla="*/ 0 w 214249"/>
                <a:gd name="T33" fmla="*/ 0 h 392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4249" h="39242">
                  <a:moveTo>
                    <a:pt x="214249" y="39242"/>
                  </a:moveTo>
                  <a:lnTo>
                    <a:pt x="210453" y="31837"/>
                  </a:lnTo>
                  <a:lnTo>
                    <a:pt x="199533" y="24901"/>
                  </a:lnTo>
                  <a:lnTo>
                    <a:pt x="191619" y="21648"/>
                  </a:lnTo>
                  <a:lnTo>
                    <a:pt x="182186" y="18560"/>
                  </a:lnTo>
                  <a:lnTo>
                    <a:pt x="171321" y="15652"/>
                  </a:lnTo>
                  <a:lnTo>
                    <a:pt x="159111" y="12942"/>
                  </a:lnTo>
                  <a:lnTo>
                    <a:pt x="145643" y="10443"/>
                  </a:lnTo>
                  <a:lnTo>
                    <a:pt x="131006" y="8173"/>
                  </a:lnTo>
                  <a:lnTo>
                    <a:pt x="115285" y="6147"/>
                  </a:lnTo>
                  <a:lnTo>
                    <a:pt x="98570" y="4380"/>
                  </a:lnTo>
                  <a:lnTo>
                    <a:pt x="80946" y="2890"/>
                  </a:lnTo>
                  <a:lnTo>
                    <a:pt x="62501" y="1691"/>
                  </a:lnTo>
                  <a:lnTo>
                    <a:pt x="43322" y="800"/>
                  </a:lnTo>
                  <a:lnTo>
                    <a:pt x="23497" y="232"/>
                  </a:lnTo>
                  <a:lnTo>
                    <a:pt x="3113" y="4"/>
                  </a:lnTo>
                  <a:lnTo>
                    <a:pt x="0" y="0"/>
                  </a:lnTo>
                </a:path>
              </a:pathLst>
            </a:custGeom>
            <a:noFill/>
            <a:ln w="1428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412" name="object 132"/>
            <p:cNvSpPr>
              <a:spLocks/>
            </p:cNvSpPr>
            <p:nvPr/>
          </p:nvSpPr>
          <p:spPr bwMode="auto">
            <a:xfrm>
              <a:off x="3654" y="213"/>
              <a:ext cx="275" cy="49"/>
            </a:xfrm>
            <a:custGeom>
              <a:avLst/>
              <a:gdLst>
                <a:gd name="T0" fmla="*/ 0 w 214375"/>
                <a:gd name="T1" fmla="*/ 0 h 39242"/>
                <a:gd name="T2" fmla="*/ 0 w 214375"/>
                <a:gd name="T3" fmla="*/ 0 h 39242"/>
                <a:gd name="T4" fmla="*/ 0 w 214375"/>
                <a:gd name="T5" fmla="*/ 0 h 39242"/>
                <a:gd name="T6" fmla="*/ 0 w 214375"/>
                <a:gd name="T7" fmla="*/ 0 h 39242"/>
                <a:gd name="T8" fmla="*/ 0 w 214375"/>
                <a:gd name="T9" fmla="*/ 0 h 39242"/>
                <a:gd name="T10" fmla="*/ 0 w 214375"/>
                <a:gd name="T11" fmla="*/ 0 h 39242"/>
                <a:gd name="T12" fmla="*/ 0 w 214375"/>
                <a:gd name="T13" fmla="*/ 0 h 39242"/>
                <a:gd name="T14" fmla="*/ 0 w 214375"/>
                <a:gd name="T15" fmla="*/ 0 h 39242"/>
                <a:gd name="T16" fmla="*/ 0 w 214375"/>
                <a:gd name="T17" fmla="*/ 0 h 39242"/>
                <a:gd name="T18" fmla="*/ 0 w 214375"/>
                <a:gd name="T19" fmla="*/ 0 h 39242"/>
                <a:gd name="T20" fmla="*/ 0 w 214375"/>
                <a:gd name="T21" fmla="*/ 0 h 39242"/>
                <a:gd name="T22" fmla="*/ 0 w 214375"/>
                <a:gd name="T23" fmla="*/ 0 h 39242"/>
                <a:gd name="T24" fmla="*/ 0 w 214375"/>
                <a:gd name="T25" fmla="*/ 0 h 39242"/>
                <a:gd name="T26" fmla="*/ 0 w 214375"/>
                <a:gd name="T27" fmla="*/ 0 h 39242"/>
                <a:gd name="T28" fmla="*/ 0 w 214375"/>
                <a:gd name="T29" fmla="*/ 0 h 39242"/>
                <a:gd name="T30" fmla="*/ 0 w 214375"/>
                <a:gd name="T31" fmla="*/ 0 h 39242"/>
                <a:gd name="T32" fmla="*/ 0 w 214375"/>
                <a:gd name="T33" fmla="*/ 0 h 392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4375" h="39242">
                  <a:moveTo>
                    <a:pt x="0" y="39242"/>
                  </a:moveTo>
                  <a:lnTo>
                    <a:pt x="3791" y="31841"/>
                  </a:lnTo>
                  <a:lnTo>
                    <a:pt x="14700" y="24908"/>
                  </a:lnTo>
                  <a:lnTo>
                    <a:pt x="22607" y="21657"/>
                  </a:lnTo>
                  <a:lnTo>
                    <a:pt x="32033" y="18570"/>
                  </a:lnTo>
                  <a:lnTo>
                    <a:pt x="42890" y="15664"/>
                  </a:lnTo>
                  <a:lnTo>
                    <a:pt x="55091" y="12953"/>
                  </a:lnTo>
                  <a:lnTo>
                    <a:pt x="68550" y="10455"/>
                  </a:lnTo>
                  <a:lnTo>
                    <a:pt x="83180" y="8185"/>
                  </a:lnTo>
                  <a:lnTo>
                    <a:pt x="98894" y="6159"/>
                  </a:lnTo>
                  <a:lnTo>
                    <a:pt x="115604" y="4392"/>
                  </a:lnTo>
                  <a:lnTo>
                    <a:pt x="133223" y="2900"/>
                  </a:lnTo>
                  <a:lnTo>
                    <a:pt x="151665" y="1700"/>
                  </a:lnTo>
                  <a:lnTo>
                    <a:pt x="170843" y="806"/>
                  </a:lnTo>
                  <a:lnTo>
                    <a:pt x="190669" y="236"/>
                  </a:lnTo>
                  <a:lnTo>
                    <a:pt x="211057" y="4"/>
                  </a:lnTo>
                  <a:lnTo>
                    <a:pt x="214375" y="0"/>
                  </a:lnTo>
                </a:path>
              </a:pathLst>
            </a:custGeom>
            <a:noFill/>
            <a:ln w="1428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413" name="object 133"/>
            <p:cNvSpPr>
              <a:spLocks/>
            </p:cNvSpPr>
            <p:nvPr/>
          </p:nvSpPr>
          <p:spPr bwMode="auto">
            <a:xfrm>
              <a:off x="3902" y="287"/>
              <a:ext cx="274" cy="52"/>
            </a:xfrm>
            <a:custGeom>
              <a:avLst/>
              <a:gdLst>
                <a:gd name="T0" fmla="*/ 0 w 214249"/>
                <a:gd name="T1" fmla="*/ 0 h 39243"/>
                <a:gd name="T2" fmla="*/ 0 w 214249"/>
                <a:gd name="T3" fmla="*/ 0 h 39243"/>
                <a:gd name="T4" fmla="*/ 0 w 214249"/>
                <a:gd name="T5" fmla="*/ 0 h 39243"/>
                <a:gd name="T6" fmla="*/ 0 w 214249"/>
                <a:gd name="T7" fmla="*/ 0 h 39243"/>
                <a:gd name="T8" fmla="*/ 0 w 214249"/>
                <a:gd name="T9" fmla="*/ 0 h 39243"/>
                <a:gd name="T10" fmla="*/ 0 w 214249"/>
                <a:gd name="T11" fmla="*/ 0 h 39243"/>
                <a:gd name="T12" fmla="*/ 0 w 214249"/>
                <a:gd name="T13" fmla="*/ 0 h 39243"/>
                <a:gd name="T14" fmla="*/ 0 w 214249"/>
                <a:gd name="T15" fmla="*/ 0 h 39243"/>
                <a:gd name="T16" fmla="*/ 0 w 214249"/>
                <a:gd name="T17" fmla="*/ 0 h 39243"/>
                <a:gd name="T18" fmla="*/ 0 w 214249"/>
                <a:gd name="T19" fmla="*/ 0 h 39243"/>
                <a:gd name="T20" fmla="*/ 0 w 214249"/>
                <a:gd name="T21" fmla="*/ 0 h 39243"/>
                <a:gd name="T22" fmla="*/ 0 w 214249"/>
                <a:gd name="T23" fmla="*/ 0 h 39243"/>
                <a:gd name="T24" fmla="*/ 0 w 214249"/>
                <a:gd name="T25" fmla="*/ 0 h 39243"/>
                <a:gd name="T26" fmla="*/ 0 w 214249"/>
                <a:gd name="T27" fmla="*/ 0 h 39243"/>
                <a:gd name="T28" fmla="*/ 0 w 214249"/>
                <a:gd name="T29" fmla="*/ 0 h 39243"/>
                <a:gd name="T30" fmla="*/ 0 w 214249"/>
                <a:gd name="T31" fmla="*/ 0 h 39243"/>
                <a:gd name="T32" fmla="*/ 0 w 214249"/>
                <a:gd name="T33" fmla="*/ 0 h 392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4249" h="39243">
                  <a:moveTo>
                    <a:pt x="214249" y="0"/>
                  </a:moveTo>
                  <a:lnTo>
                    <a:pt x="210453" y="7405"/>
                  </a:lnTo>
                  <a:lnTo>
                    <a:pt x="199533" y="14341"/>
                  </a:lnTo>
                  <a:lnTo>
                    <a:pt x="191619" y="17594"/>
                  </a:lnTo>
                  <a:lnTo>
                    <a:pt x="182186" y="20682"/>
                  </a:lnTo>
                  <a:lnTo>
                    <a:pt x="171321" y="23590"/>
                  </a:lnTo>
                  <a:lnTo>
                    <a:pt x="159111" y="26300"/>
                  </a:lnTo>
                  <a:lnTo>
                    <a:pt x="145643" y="28799"/>
                  </a:lnTo>
                  <a:lnTo>
                    <a:pt x="131006" y="31069"/>
                  </a:lnTo>
                  <a:lnTo>
                    <a:pt x="115285" y="33095"/>
                  </a:lnTo>
                  <a:lnTo>
                    <a:pt x="98570" y="34862"/>
                  </a:lnTo>
                  <a:lnTo>
                    <a:pt x="80946" y="36352"/>
                  </a:lnTo>
                  <a:lnTo>
                    <a:pt x="62501" y="37551"/>
                  </a:lnTo>
                  <a:lnTo>
                    <a:pt x="43322" y="38442"/>
                  </a:lnTo>
                  <a:lnTo>
                    <a:pt x="23497" y="39010"/>
                  </a:lnTo>
                  <a:lnTo>
                    <a:pt x="3113" y="39238"/>
                  </a:lnTo>
                  <a:lnTo>
                    <a:pt x="0" y="39243"/>
                  </a:lnTo>
                </a:path>
              </a:pathLst>
            </a:custGeom>
            <a:noFill/>
            <a:ln w="1428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414" name="object 134"/>
            <p:cNvSpPr>
              <a:spLocks/>
            </p:cNvSpPr>
            <p:nvPr/>
          </p:nvSpPr>
          <p:spPr bwMode="auto">
            <a:xfrm>
              <a:off x="3654" y="287"/>
              <a:ext cx="275" cy="52"/>
            </a:xfrm>
            <a:custGeom>
              <a:avLst/>
              <a:gdLst>
                <a:gd name="T0" fmla="*/ 0 w 214375"/>
                <a:gd name="T1" fmla="*/ 0 h 39243"/>
                <a:gd name="T2" fmla="*/ 0 w 214375"/>
                <a:gd name="T3" fmla="*/ 0 h 39243"/>
                <a:gd name="T4" fmla="*/ 0 w 214375"/>
                <a:gd name="T5" fmla="*/ 0 h 39243"/>
                <a:gd name="T6" fmla="*/ 0 w 214375"/>
                <a:gd name="T7" fmla="*/ 0 h 39243"/>
                <a:gd name="T8" fmla="*/ 0 w 214375"/>
                <a:gd name="T9" fmla="*/ 0 h 39243"/>
                <a:gd name="T10" fmla="*/ 0 w 214375"/>
                <a:gd name="T11" fmla="*/ 0 h 39243"/>
                <a:gd name="T12" fmla="*/ 0 w 214375"/>
                <a:gd name="T13" fmla="*/ 0 h 39243"/>
                <a:gd name="T14" fmla="*/ 0 w 214375"/>
                <a:gd name="T15" fmla="*/ 0 h 39243"/>
                <a:gd name="T16" fmla="*/ 0 w 214375"/>
                <a:gd name="T17" fmla="*/ 0 h 39243"/>
                <a:gd name="T18" fmla="*/ 0 w 214375"/>
                <a:gd name="T19" fmla="*/ 0 h 39243"/>
                <a:gd name="T20" fmla="*/ 0 w 214375"/>
                <a:gd name="T21" fmla="*/ 0 h 39243"/>
                <a:gd name="T22" fmla="*/ 0 w 214375"/>
                <a:gd name="T23" fmla="*/ 0 h 39243"/>
                <a:gd name="T24" fmla="*/ 0 w 214375"/>
                <a:gd name="T25" fmla="*/ 0 h 39243"/>
                <a:gd name="T26" fmla="*/ 0 w 214375"/>
                <a:gd name="T27" fmla="*/ 0 h 39243"/>
                <a:gd name="T28" fmla="*/ 0 w 214375"/>
                <a:gd name="T29" fmla="*/ 0 h 39243"/>
                <a:gd name="T30" fmla="*/ 0 w 214375"/>
                <a:gd name="T31" fmla="*/ 0 h 39243"/>
                <a:gd name="T32" fmla="*/ 0 w 214375"/>
                <a:gd name="T33" fmla="*/ 0 h 392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4375" h="39243">
                  <a:moveTo>
                    <a:pt x="0" y="0"/>
                  </a:moveTo>
                  <a:lnTo>
                    <a:pt x="3791" y="7401"/>
                  </a:lnTo>
                  <a:lnTo>
                    <a:pt x="14700" y="14334"/>
                  </a:lnTo>
                  <a:lnTo>
                    <a:pt x="22607" y="17585"/>
                  </a:lnTo>
                  <a:lnTo>
                    <a:pt x="32033" y="20672"/>
                  </a:lnTo>
                  <a:lnTo>
                    <a:pt x="42890" y="23578"/>
                  </a:lnTo>
                  <a:lnTo>
                    <a:pt x="55091" y="26289"/>
                  </a:lnTo>
                  <a:lnTo>
                    <a:pt x="68550" y="28787"/>
                  </a:lnTo>
                  <a:lnTo>
                    <a:pt x="83180" y="31057"/>
                  </a:lnTo>
                  <a:lnTo>
                    <a:pt x="98894" y="33083"/>
                  </a:lnTo>
                  <a:lnTo>
                    <a:pt x="115604" y="34850"/>
                  </a:lnTo>
                  <a:lnTo>
                    <a:pt x="133223" y="36342"/>
                  </a:lnTo>
                  <a:lnTo>
                    <a:pt x="151665" y="37542"/>
                  </a:lnTo>
                  <a:lnTo>
                    <a:pt x="170843" y="38436"/>
                  </a:lnTo>
                  <a:lnTo>
                    <a:pt x="190669" y="39006"/>
                  </a:lnTo>
                  <a:lnTo>
                    <a:pt x="211057" y="39238"/>
                  </a:lnTo>
                  <a:lnTo>
                    <a:pt x="214375" y="39243"/>
                  </a:lnTo>
                </a:path>
              </a:pathLst>
            </a:custGeom>
            <a:noFill/>
            <a:ln w="1428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415" name="object 135"/>
            <p:cNvSpPr>
              <a:spLocks/>
            </p:cNvSpPr>
            <p:nvPr/>
          </p:nvSpPr>
          <p:spPr bwMode="auto">
            <a:xfrm>
              <a:off x="3659" y="271"/>
              <a:ext cx="513" cy="0"/>
            </a:xfrm>
            <a:custGeom>
              <a:avLst/>
              <a:gdLst>
                <a:gd name="T0" fmla="*/ 0 w 400050"/>
                <a:gd name="T1" fmla="*/ 0 w 40005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400050">
                  <a:moveTo>
                    <a:pt x="0" y="0"/>
                  </a:moveTo>
                  <a:lnTo>
                    <a:pt x="400050" y="0"/>
                  </a:lnTo>
                </a:path>
              </a:pathLst>
            </a:custGeom>
            <a:noFill/>
            <a:ln w="1428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416" name="object 33"/>
            <p:cNvSpPr txBox="1">
              <a:spLocks noChangeArrowheads="1"/>
            </p:cNvSpPr>
            <p:nvPr/>
          </p:nvSpPr>
          <p:spPr bwMode="auto">
            <a:xfrm>
              <a:off x="2072" y="144"/>
              <a:ext cx="869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18891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6000"/>
                </a:lnSpc>
              </a:pPr>
              <a:r>
                <a:rPr lang="en-US" altLang="en-US" sz="1200" b="1"/>
                <a:t>aorta</a:t>
              </a:r>
              <a:endParaRPr lang="en-US" altLang="en-US" sz="1200"/>
            </a:p>
            <a:p>
              <a:pPr eaLnBrk="1" hangingPunct="1">
                <a:lnSpc>
                  <a:spcPct val="96000"/>
                </a:lnSpc>
                <a:spcBef>
                  <a:spcPts val="38"/>
                </a:spcBef>
              </a:pPr>
              <a:r>
                <a:rPr lang="en-US" altLang="en-US" sz="1200" b="1"/>
                <a:t>(pulm</a:t>
              </a:r>
              <a:r>
                <a:rPr lang="cs-CZ" altLang="en-US" sz="1200" b="1"/>
                <a:t>onary </a:t>
              </a:r>
              <a:r>
                <a:rPr lang="en-US" altLang="en-US" sz="1200" b="1"/>
                <a:t>artery)</a:t>
              </a:r>
              <a:endParaRPr lang="en-US" altLang="en-US" sz="1200"/>
            </a:p>
          </p:txBody>
        </p:sp>
        <p:sp>
          <p:nvSpPr>
            <p:cNvPr id="12417" name="object 32"/>
            <p:cNvSpPr txBox="1">
              <a:spLocks noChangeArrowheads="1"/>
            </p:cNvSpPr>
            <p:nvPr/>
          </p:nvSpPr>
          <p:spPr bwMode="auto">
            <a:xfrm>
              <a:off x="4972" y="144"/>
              <a:ext cx="782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555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6000"/>
                </a:lnSpc>
              </a:pPr>
              <a:r>
                <a:rPr lang="en-US" altLang="en-US" sz="1200" b="1"/>
                <a:t>vena cava</a:t>
              </a:r>
              <a:endParaRPr lang="en-US" altLang="en-US" sz="1200"/>
            </a:p>
            <a:p>
              <a:pPr eaLnBrk="1" hangingPunct="1">
                <a:lnSpc>
                  <a:spcPct val="96000"/>
                </a:lnSpc>
                <a:spcBef>
                  <a:spcPts val="38"/>
                </a:spcBef>
              </a:pPr>
              <a:r>
                <a:rPr lang="en-US" altLang="en-US" sz="1200" b="1"/>
                <a:t>(pulm</a:t>
              </a:r>
              <a:r>
                <a:rPr lang="cs-CZ" altLang="en-US" sz="1200" b="1"/>
                <a:t>onary</a:t>
              </a:r>
              <a:r>
                <a:rPr lang="en-US" altLang="en-US" sz="1200" b="1"/>
                <a:t> vein)</a:t>
              </a:r>
              <a:endParaRPr lang="en-US" altLang="en-US" sz="1200"/>
            </a:p>
          </p:txBody>
        </p:sp>
        <p:sp>
          <p:nvSpPr>
            <p:cNvPr id="12418" name="object 31"/>
            <p:cNvSpPr txBox="1">
              <a:spLocks noChangeArrowheads="1"/>
            </p:cNvSpPr>
            <p:nvPr/>
          </p:nvSpPr>
          <p:spPr bwMode="auto">
            <a:xfrm>
              <a:off x="0" y="155"/>
              <a:ext cx="137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127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1325"/>
                </a:lnSpc>
                <a:spcBef>
                  <a:spcPts val="63"/>
                </a:spcBef>
              </a:pPr>
              <a:r>
                <a:rPr lang="en-US" altLang="en-US" sz="2000" b="1">
                  <a:solidFill>
                    <a:srgbClr val="009900"/>
                  </a:solidFill>
                </a:rPr>
                <a:t>Blood vessels – active and passive forces</a:t>
              </a:r>
              <a:endParaRPr lang="en-US" altLang="en-US" sz="2000">
                <a:solidFill>
                  <a:srgbClr val="009900"/>
                </a:solidFill>
              </a:endParaRPr>
            </a:p>
          </p:txBody>
        </p:sp>
        <p:sp>
          <p:nvSpPr>
            <p:cNvPr id="12419" name="object 30"/>
            <p:cNvSpPr txBox="1">
              <a:spLocks noChangeArrowheads="1"/>
            </p:cNvSpPr>
            <p:nvPr/>
          </p:nvSpPr>
          <p:spPr bwMode="auto">
            <a:xfrm>
              <a:off x="0" y="593"/>
              <a:ext cx="241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127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6000"/>
                </a:lnSpc>
              </a:pPr>
              <a:r>
                <a:rPr lang="en-US" altLang="en-US" sz="1200" b="1"/>
                <a:t>Branching: divergence + convergence</a:t>
              </a:r>
              <a:endParaRPr lang="en-US" altLang="en-US" sz="1200"/>
            </a:p>
          </p:txBody>
        </p:sp>
        <p:sp>
          <p:nvSpPr>
            <p:cNvPr id="12420" name="object 29"/>
            <p:cNvSpPr txBox="1">
              <a:spLocks noChangeArrowheads="1"/>
            </p:cNvSpPr>
            <p:nvPr/>
          </p:nvSpPr>
          <p:spPr bwMode="auto">
            <a:xfrm>
              <a:off x="1584" y="1559"/>
              <a:ext cx="3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127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6000"/>
                </a:lnSpc>
              </a:pPr>
              <a:r>
                <a:rPr lang="en-US" altLang="en-US" sz="1200"/>
                <a:t>artery</a:t>
              </a:r>
            </a:p>
          </p:txBody>
        </p:sp>
        <p:sp>
          <p:nvSpPr>
            <p:cNvPr id="12421" name="object 28"/>
            <p:cNvSpPr txBox="1">
              <a:spLocks noChangeArrowheads="1"/>
            </p:cNvSpPr>
            <p:nvPr/>
          </p:nvSpPr>
          <p:spPr bwMode="auto">
            <a:xfrm>
              <a:off x="3156" y="1559"/>
              <a:ext cx="52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127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6000"/>
                </a:lnSpc>
              </a:pPr>
              <a:r>
                <a:rPr lang="en-US" altLang="en-US" sz="1200"/>
                <a:t>arteriole</a:t>
              </a:r>
            </a:p>
          </p:txBody>
        </p:sp>
        <p:sp>
          <p:nvSpPr>
            <p:cNvPr id="12422" name="object 27"/>
            <p:cNvSpPr txBox="1">
              <a:spLocks noChangeArrowheads="1"/>
            </p:cNvSpPr>
            <p:nvPr/>
          </p:nvSpPr>
          <p:spPr bwMode="auto">
            <a:xfrm>
              <a:off x="3830" y="1559"/>
              <a:ext cx="532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127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6000"/>
                </a:lnSpc>
              </a:pPr>
              <a:r>
                <a:rPr lang="en-US" altLang="en-US" sz="1200"/>
                <a:t>capillary</a:t>
              </a:r>
            </a:p>
          </p:txBody>
        </p:sp>
        <p:sp>
          <p:nvSpPr>
            <p:cNvPr id="12423" name="object 26"/>
            <p:cNvSpPr txBox="1">
              <a:spLocks noChangeArrowheads="1"/>
            </p:cNvSpPr>
            <p:nvPr/>
          </p:nvSpPr>
          <p:spPr bwMode="auto">
            <a:xfrm>
              <a:off x="4987" y="1559"/>
              <a:ext cx="29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127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6000"/>
                </a:lnSpc>
              </a:pPr>
              <a:r>
                <a:rPr lang="en-US" altLang="en-US" sz="1200"/>
                <a:t>vein</a:t>
              </a:r>
            </a:p>
          </p:txBody>
        </p:sp>
        <p:sp>
          <p:nvSpPr>
            <p:cNvPr id="12424" name="object 25"/>
            <p:cNvSpPr txBox="1">
              <a:spLocks noChangeArrowheads="1"/>
            </p:cNvSpPr>
            <p:nvPr/>
          </p:nvSpPr>
          <p:spPr bwMode="auto">
            <a:xfrm>
              <a:off x="899" y="1716"/>
              <a:ext cx="42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127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6000"/>
                </a:lnSpc>
              </a:pPr>
              <a:r>
                <a:rPr lang="en-US" altLang="en-US" sz="1200"/>
                <a:t>elastic</a:t>
              </a:r>
            </a:p>
          </p:txBody>
        </p:sp>
        <p:sp>
          <p:nvSpPr>
            <p:cNvPr id="12425" name="object 24"/>
            <p:cNvSpPr txBox="1">
              <a:spLocks noChangeArrowheads="1"/>
            </p:cNvSpPr>
            <p:nvPr/>
          </p:nvSpPr>
          <p:spPr bwMode="auto">
            <a:xfrm>
              <a:off x="2066" y="1716"/>
              <a:ext cx="586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127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6000"/>
                </a:lnSpc>
              </a:pPr>
              <a:r>
                <a:rPr lang="en-US" altLang="en-US" sz="1200"/>
                <a:t>muscular</a:t>
              </a:r>
            </a:p>
          </p:txBody>
        </p:sp>
        <p:sp>
          <p:nvSpPr>
            <p:cNvPr id="12426" name="object 23"/>
            <p:cNvSpPr txBox="1">
              <a:spLocks noChangeArrowheads="1"/>
            </p:cNvSpPr>
            <p:nvPr/>
          </p:nvSpPr>
          <p:spPr bwMode="auto">
            <a:xfrm>
              <a:off x="37" y="1843"/>
              <a:ext cx="740" cy="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127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6000"/>
                </a:lnSpc>
              </a:pPr>
              <a:r>
                <a:rPr lang="en-US" altLang="en-US" sz="1200"/>
                <a:t>Externa</a:t>
              </a:r>
            </a:p>
            <a:p>
              <a:pPr eaLnBrk="1" hangingPunct="1">
                <a:lnSpc>
                  <a:spcPct val="96000"/>
                </a:lnSpc>
                <a:spcBef>
                  <a:spcPts val="38"/>
                </a:spcBef>
              </a:pPr>
              <a:r>
                <a:rPr lang="en-US" altLang="en-US" sz="1200"/>
                <a:t>(fibrous)</a:t>
              </a:r>
            </a:p>
            <a:p>
              <a:pPr eaLnBrk="1" hangingPunct="1">
                <a:lnSpc>
                  <a:spcPct val="96000"/>
                </a:lnSpc>
                <a:spcBef>
                  <a:spcPts val="413"/>
                </a:spcBef>
              </a:pPr>
              <a:r>
                <a:rPr lang="en-US" altLang="en-US" sz="1200"/>
                <a:t>Media</a:t>
              </a:r>
            </a:p>
            <a:p>
              <a:pPr eaLnBrk="1" hangingPunct="1">
                <a:lnSpc>
                  <a:spcPct val="96000"/>
                </a:lnSpc>
                <a:spcBef>
                  <a:spcPts val="38"/>
                </a:spcBef>
              </a:pPr>
              <a:r>
                <a:rPr lang="en-US" altLang="en-US" sz="1200"/>
                <a:t>(elastine)</a:t>
              </a:r>
            </a:p>
            <a:p>
              <a:pPr eaLnBrk="1" hangingPunct="1">
                <a:lnSpc>
                  <a:spcPct val="96000"/>
                </a:lnSpc>
                <a:spcBef>
                  <a:spcPts val="425"/>
                </a:spcBef>
              </a:pPr>
              <a:r>
                <a:rPr lang="en-US" altLang="en-US" sz="1200"/>
                <a:t>Intima</a:t>
              </a:r>
            </a:p>
            <a:p>
              <a:pPr eaLnBrk="1" hangingPunct="1">
                <a:lnSpc>
                  <a:spcPct val="96000"/>
                </a:lnSpc>
                <a:spcBef>
                  <a:spcPts val="38"/>
                </a:spcBef>
              </a:pPr>
              <a:r>
                <a:rPr lang="en-US" altLang="en-US" sz="1200"/>
                <a:t>(endothelium)</a:t>
              </a:r>
            </a:p>
          </p:txBody>
        </p:sp>
        <p:sp>
          <p:nvSpPr>
            <p:cNvPr id="12427" name="object 22"/>
            <p:cNvSpPr txBox="1">
              <a:spLocks noChangeArrowheads="1"/>
            </p:cNvSpPr>
            <p:nvPr/>
          </p:nvSpPr>
          <p:spPr bwMode="auto">
            <a:xfrm>
              <a:off x="3869" y="2102"/>
              <a:ext cx="417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127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6000"/>
                </a:lnSpc>
              </a:pPr>
              <a:r>
                <a:rPr lang="en-US" altLang="en-US" sz="1200"/>
                <a:t>ENDO-</a:t>
              </a:r>
            </a:p>
          </p:txBody>
        </p:sp>
        <p:sp>
          <p:nvSpPr>
            <p:cNvPr id="12428" name="object 21"/>
            <p:cNvSpPr txBox="1">
              <a:spLocks noChangeArrowheads="1"/>
            </p:cNvSpPr>
            <p:nvPr/>
          </p:nvSpPr>
          <p:spPr bwMode="auto">
            <a:xfrm>
              <a:off x="3869" y="2517"/>
              <a:ext cx="548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127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6000"/>
                </a:lnSpc>
              </a:pPr>
              <a:r>
                <a:rPr lang="en-US" altLang="en-US" sz="1200"/>
                <a:t>THELIUM</a:t>
              </a:r>
            </a:p>
          </p:txBody>
        </p:sp>
        <p:sp>
          <p:nvSpPr>
            <p:cNvPr id="12429" name="object 20"/>
            <p:cNvSpPr txBox="1">
              <a:spLocks noChangeArrowheads="1"/>
            </p:cNvSpPr>
            <p:nvPr/>
          </p:nvSpPr>
          <p:spPr bwMode="auto">
            <a:xfrm>
              <a:off x="1584" y="2765"/>
              <a:ext cx="8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127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6000"/>
                </a:lnSpc>
              </a:pPr>
              <a:r>
                <a:rPr lang="en-US" altLang="en-US" sz="1200"/>
                <a:t>Media</a:t>
              </a:r>
            </a:p>
            <a:p>
              <a:pPr eaLnBrk="1" hangingPunct="1">
                <a:lnSpc>
                  <a:spcPct val="96000"/>
                </a:lnSpc>
                <a:spcBef>
                  <a:spcPts val="38"/>
                </a:spcBef>
              </a:pPr>
              <a:r>
                <a:rPr lang="en-US" altLang="en-US" sz="1200"/>
                <a:t>(smooth muscle)</a:t>
              </a:r>
            </a:p>
          </p:txBody>
        </p:sp>
        <p:sp>
          <p:nvSpPr>
            <p:cNvPr id="12430" name="object 19"/>
            <p:cNvSpPr txBox="1">
              <a:spLocks noChangeArrowheads="1"/>
            </p:cNvSpPr>
            <p:nvPr/>
          </p:nvSpPr>
          <p:spPr bwMode="auto">
            <a:xfrm>
              <a:off x="2790" y="2765"/>
              <a:ext cx="8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127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6000"/>
                </a:lnSpc>
              </a:pPr>
              <a:r>
                <a:rPr lang="en-US" altLang="en-US" sz="1200"/>
                <a:t>Media</a:t>
              </a:r>
            </a:p>
            <a:p>
              <a:pPr eaLnBrk="1" hangingPunct="1">
                <a:lnSpc>
                  <a:spcPct val="96000"/>
                </a:lnSpc>
                <a:spcBef>
                  <a:spcPts val="38"/>
                </a:spcBef>
              </a:pPr>
              <a:r>
                <a:rPr lang="en-US" altLang="en-US" sz="1200"/>
                <a:t>(smooth muscle)</a:t>
              </a:r>
            </a:p>
          </p:txBody>
        </p:sp>
        <p:sp>
          <p:nvSpPr>
            <p:cNvPr id="12431" name="object 18"/>
            <p:cNvSpPr txBox="1">
              <a:spLocks noChangeArrowheads="1"/>
            </p:cNvSpPr>
            <p:nvPr/>
          </p:nvSpPr>
          <p:spPr bwMode="auto">
            <a:xfrm>
              <a:off x="37" y="3162"/>
              <a:ext cx="798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127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6000"/>
                </a:lnSpc>
              </a:pPr>
              <a:r>
                <a:rPr lang="en-US" altLang="en-US" sz="1200" b="1"/>
                <a:t>Length (km)</a:t>
              </a:r>
              <a:endParaRPr lang="en-US" altLang="en-US" sz="1200"/>
            </a:p>
            <a:p>
              <a:pPr eaLnBrk="1" hangingPunct="1">
                <a:lnSpc>
                  <a:spcPts val="925"/>
                </a:lnSpc>
                <a:spcBef>
                  <a:spcPts val="525"/>
                </a:spcBef>
              </a:pPr>
              <a:r>
                <a:rPr lang="en-US" altLang="en-US" sz="1200" b="1"/>
                <a:t>Area     (m</a:t>
              </a:r>
              <a:r>
                <a:rPr lang="en-US" altLang="en-US" sz="1200" b="1" baseline="29000"/>
                <a:t>2</a:t>
              </a:r>
              <a:r>
                <a:rPr lang="en-US" altLang="en-US" sz="1200" b="1"/>
                <a:t>)</a:t>
              </a:r>
              <a:endParaRPr lang="en-US" altLang="en-US" sz="1200"/>
            </a:p>
          </p:txBody>
        </p:sp>
        <p:sp>
          <p:nvSpPr>
            <p:cNvPr id="12432" name="object 17"/>
            <p:cNvSpPr txBox="1">
              <a:spLocks noChangeArrowheads="1"/>
            </p:cNvSpPr>
            <p:nvPr/>
          </p:nvSpPr>
          <p:spPr bwMode="auto">
            <a:xfrm>
              <a:off x="1660" y="3162"/>
              <a:ext cx="27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127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6000"/>
                </a:lnSpc>
              </a:pPr>
              <a:r>
                <a:rPr lang="en-US" altLang="en-US" sz="1200" b="1"/>
                <a:t>100</a:t>
              </a:r>
              <a:endParaRPr lang="en-US" altLang="en-US" sz="1200"/>
            </a:p>
          </p:txBody>
        </p:sp>
        <p:sp>
          <p:nvSpPr>
            <p:cNvPr id="12433" name="object 16"/>
            <p:cNvSpPr txBox="1">
              <a:spLocks noChangeArrowheads="1"/>
            </p:cNvSpPr>
            <p:nvPr/>
          </p:nvSpPr>
          <p:spPr bwMode="auto">
            <a:xfrm>
              <a:off x="3266" y="3162"/>
              <a:ext cx="27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127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6000"/>
                </a:lnSpc>
              </a:pPr>
              <a:r>
                <a:rPr lang="en-US" altLang="en-US" sz="1200" b="1"/>
                <a:t>350</a:t>
              </a:r>
              <a:endParaRPr lang="en-US" altLang="en-US" sz="1200"/>
            </a:p>
          </p:txBody>
        </p:sp>
        <p:sp>
          <p:nvSpPr>
            <p:cNvPr id="12434" name="object 15"/>
            <p:cNvSpPr txBox="1">
              <a:spLocks noChangeArrowheads="1"/>
            </p:cNvSpPr>
            <p:nvPr/>
          </p:nvSpPr>
          <p:spPr bwMode="auto">
            <a:xfrm>
              <a:off x="3629" y="3162"/>
              <a:ext cx="1094" cy="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2206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6000"/>
                </a:lnSpc>
              </a:pPr>
              <a:r>
                <a:rPr lang="en-US" altLang="en-US" sz="1200" b="1"/>
                <a:t>35000</a:t>
              </a:r>
              <a:endParaRPr lang="en-US" altLang="en-US" sz="1200"/>
            </a:p>
            <a:p>
              <a:pPr eaLnBrk="1" hangingPunct="1">
                <a:lnSpc>
                  <a:spcPct val="96000"/>
                </a:lnSpc>
                <a:spcBef>
                  <a:spcPts val="525"/>
                </a:spcBef>
              </a:pPr>
              <a:r>
                <a:rPr lang="en-US" altLang="en-US" sz="1200" b="1"/>
                <a:t>640</a:t>
              </a:r>
              <a:endParaRPr lang="en-US" altLang="en-US" sz="1200"/>
            </a:p>
            <a:p>
              <a:pPr algn="ctr" eaLnBrk="1" hangingPunct="1">
                <a:lnSpc>
                  <a:spcPts val="925"/>
                </a:lnSpc>
                <a:spcBef>
                  <a:spcPts val="38"/>
                </a:spcBef>
              </a:pPr>
              <a:endParaRPr lang="cs-CZ" altLang="en-US" sz="1200" b="1"/>
            </a:p>
            <a:p>
              <a:pPr algn="ctr" eaLnBrk="1" hangingPunct="1">
                <a:lnSpc>
                  <a:spcPts val="925"/>
                </a:lnSpc>
                <a:spcBef>
                  <a:spcPts val="38"/>
                </a:spcBef>
              </a:pPr>
              <a:r>
                <a:rPr lang="en-US" altLang="en-US" sz="1200" b="1"/>
                <a:t>≥ 50 cm</a:t>
              </a:r>
              <a:r>
                <a:rPr lang="en-US" altLang="en-US" sz="1200" b="1" baseline="29000"/>
                <a:t>2</a:t>
              </a:r>
              <a:r>
                <a:rPr lang="en-US" altLang="en-US" sz="1200" b="1"/>
                <a:t>/g tissue</a:t>
              </a:r>
              <a:endParaRPr lang="en-US" altLang="en-US" sz="1200"/>
            </a:p>
          </p:txBody>
        </p:sp>
        <p:sp>
          <p:nvSpPr>
            <p:cNvPr id="12435" name="object 14"/>
            <p:cNvSpPr txBox="1">
              <a:spLocks noChangeArrowheads="1"/>
            </p:cNvSpPr>
            <p:nvPr/>
          </p:nvSpPr>
          <p:spPr bwMode="auto">
            <a:xfrm>
              <a:off x="5053" y="3162"/>
              <a:ext cx="26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127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6000"/>
                </a:lnSpc>
              </a:pPr>
              <a:r>
                <a:rPr lang="en-US" altLang="en-US" sz="1200" b="1"/>
                <a:t>550</a:t>
              </a:r>
              <a:endParaRPr lang="en-US" altLang="en-US" sz="1200"/>
            </a:p>
          </p:txBody>
        </p:sp>
        <p:sp>
          <p:nvSpPr>
            <p:cNvPr id="12436" name="object 13"/>
            <p:cNvSpPr txBox="1">
              <a:spLocks noChangeArrowheads="1"/>
            </p:cNvSpPr>
            <p:nvPr/>
          </p:nvSpPr>
          <p:spPr bwMode="auto">
            <a:xfrm>
              <a:off x="37" y="3924"/>
              <a:ext cx="72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127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1025"/>
                </a:lnSpc>
                <a:spcBef>
                  <a:spcPts val="50"/>
                </a:spcBef>
              </a:pPr>
              <a:r>
                <a:rPr lang="en-US" altLang="en-US" sz="1200" b="1"/>
                <a:t>Function:</a:t>
              </a:r>
              <a:endParaRPr lang="en-US" altLang="en-US" sz="1200"/>
            </a:p>
          </p:txBody>
        </p:sp>
        <p:sp>
          <p:nvSpPr>
            <p:cNvPr id="12437" name="object 12"/>
            <p:cNvSpPr txBox="1">
              <a:spLocks noChangeArrowheads="1"/>
            </p:cNvSpPr>
            <p:nvPr/>
          </p:nvSpPr>
          <p:spPr bwMode="auto">
            <a:xfrm>
              <a:off x="1435" y="3924"/>
              <a:ext cx="86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127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1025"/>
                </a:lnSpc>
                <a:spcBef>
                  <a:spcPts val="50"/>
                </a:spcBef>
              </a:pPr>
              <a:r>
                <a:rPr lang="en-US" altLang="en-US" sz="1200" b="1"/>
                <a:t>distribution</a:t>
              </a:r>
              <a:endParaRPr lang="en-US" altLang="en-US" sz="1200"/>
            </a:p>
          </p:txBody>
        </p:sp>
        <p:sp>
          <p:nvSpPr>
            <p:cNvPr id="12438" name="object 11"/>
            <p:cNvSpPr txBox="1">
              <a:spLocks noChangeArrowheads="1"/>
            </p:cNvSpPr>
            <p:nvPr/>
          </p:nvSpPr>
          <p:spPr bwMode="auto">
            <a:xfrm>
              <a:off x="2952" y="3924"/>
              <a:ext cx="2508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6191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1025"/>
                </a:lnSpc>
                <a:spcBef>
                  <a:spcPts val="50"/>
                </a:spcBef>
              </a:pPr>
              <a:r>
                <a:rPr lang="en-US" altLang="en-US" sz="1200" b="1"/>
                <a:t>vascular   </a:t>
              </a:r>
              <a:r>
                <a:rPr lang="en-US" altLang="en-US" sz="1200" b="1">
                  <a:solidFill>
                    <a:srgbClr val="0000CC"/>
                  </a:solidFill>
                </a:rPr>
                <a:t>EXCHANGES    </a:t>
              </a:r>
              <a:r>
                <a:rPr lang="en-US" altLang="en-US" sz="1200" b="1"/>
                <a:t>collection</a:t>
              </a:r>
              <a:endParaRPr lang="en-US" altLang="en-US" sz="1200"/>
            </a:p>
            <a:p>
              <a:pPr eaLnBrk="1" hangingPunct="1">
                <a:lnSpc>
                  <a:spcPct val="96000"/>
                </a:lnSpc>
              </a:pPr>
              <a:r>
                <a:rPr lang="en-US" altLang="en-US" sz="1200" b="1"/>
                <a:t>tone/ pressure</a:t>
              </a:r>
              <a:endParaRPr lang="en-US" altLang="en-US" sz="1200"/>
            </a:p>
            <a:p>
              <a:pPr eaLnBrk="1" hangingPunct="1">
                <a:lnSpc>
                  <a:spcPct val="96000"/>
                </a:lnSpc>
                <a:spcBef>
                  <a:spcPts val="50"/>
                </a:spcBef>
              </a:pPr>
              <a:r>
                <a:rPr lang="en-US" altLang="en-US" sz="1200" b="1"/>
                <a:t>resistance</a:t>
              </a:r>
            </a:p>
            <a:p>
              <a:pPr eaLnBrk="1" hangingPunct="1">
                <a:lnSpc>
                  <a:spcPct val="96000"/>
                </a:lnSpc>
                <a:spcBef>
                  <a:spcPts val="50"/>
                </a:spcBef>
              </a:pPr>
              <a:r>
                <a:rPr lang="en-US" altLang="en-US" sz="1200" b="1"/>
                <a:t>flow</a:t>
              </a:r>
            </a:p>
          </p:txBody>
        </p:sp>
        <p:sp>
          <p:nvSpPr>
            <p:cNvPr id="12439" name="object 8"/>
            <p:cNvSpPr txBox="1">
              <a:spLocks noChangeArrowheads="1"/>
            </p:cNvSpPr>
            <p:nvPr/>
          </p:nvSpPr>
          <p:spPr bwMode="auto">
            <a:xfrm>
              <a:off x="4738" y="516"/>
              <a:ext cx="620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254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1000"/>
                </a:lnSpc>
              </a:pPr>
              <a:endParaRPr lang="en-US" altLang="en-US" sz="1200">
                <a:latin typeface="Calibri" panose="020F0502020204030204" pitchFamily="34" charset="0"/>
              </a:endParaRPr>
            </a:p>
          </p:txBody>
        </p:sp>
        <p:sp>
          <p:nvSpPr>
            <p:cNvPr id="12440" name="object 7"/>
            <p:cNvSpPr txBox="1">
              <a:spLocks noChangeArrowheads="1"/>
            </p:cNvSpPr>
            <p:nvPr/>
          </p:nvSpPr>
          <p:spPr bwMode="auto">
            <a:xfrm>
              <a:off x="2481" y="502"/>
              <a:ext cx="622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254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1000"/>
                </a:lnSpc>
              </a:pPr>
              <a:endParaRPr lang="en-US" altLang="en-US" sz="1200"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256E4B-7768-473D-A0C1-F8CE418D672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/>
          </a:p>
        </p:txBody>
      </p:sp>
      <p:grpSp>
        <p:nvGrpSpPr>
          <p:cNvPr id="16387" name="Group 7"/>
          <p:cNvGrpSpPr>
            <a:grpSpLocks/>
          </p:cNvGrpSpPr>
          <p:nvPr/>
        </p:nvGrpSpPr>
        <p:grpSpPr bwMode="auto">
          <a:xfrm>
            <a:off x="38100" y="76200"/>
            <a:ext cx="8801100" cy="6629400"/>
            <a:chOff x="37554" y="76200"/>
            <a:chExt cx="9039679" cy="6684000"/>
          </a:xfrm>
        </p:grpSpPr>
        <p:grpSp>
          <p:nvGrpSpPr>
            <p:cNvPr id="16388" name="Group 5"/>
            <p:cNvGrpSpPr>
              <a:grpSpLocks/>
            </p:cNvGrpSpPr>
            <p:nvPr/>
          </p:nvGrpSpPr>
          <p:grpSpPr bwMode="auto">
            <a:xfrm>
              <a:off x="37554" y="76200"/>
              <a:ext cx="9039679" cy="6684000"/>
              <a:chOff x="37554" y="76200"/>
              <a:chExt cx="9039679" cy="6684000"/>
            </a:xfrm>
          </p:grpSpPr>
          <p:pic>
            <p:nvPicPr>
              <p:cNvPr id="16390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554" y="76200"/>
                <a:ext cx="9039679" cy="668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391" name="Rectangle 6"/>
              <p:cNvSpPr>
                <a:spLocks noChangeArrowheads="1"/>
              </p:cNvSpPr>
              <p:nvPr/>
            </p:nvSpPr>
            <p:spPr bwMode="auto">
              <a:xfrm>
                <a:off x="1219200" y="697468"/>
                <a:ext cx="1595309" cy="369332"/>
              </a:xfrm>
              <a:prstGeom prst="rect">
                <a:avLst/>
              </a:prstGeom>
              <a:solidFill>
                <a:srgbClr val="FFFF99">
                  <a:alpha val="4784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800"/>
                  <a:t>___________</a:t>
                </a:r>
                <a:endParaRPr lang="en-US" altLang="en-US" sz="1800"/>
              </a:p>
            </p:txBody>
          </p:sp>
          <p:sp>
            <p:nvSpPr>
              <p:cNvPr id="16392" name="Rectangle 6"/>
              <p:cNvSpPr>
                <a:spLocks noChangeArrowheads="1"/>
              </p:cNvSpPr>
              <p:nvPr/>
            </p:nvSpPr>
            <p:spPr bwMode="auto">
              <a:xfrm>
                <a:off x="6248400" y="4507468"/>
                <a:ext cx="1595309" cy="369332"/>
              </a:xfrm>
              <a:prstGeom prst="rect">
                <a:avLst/>
              </a:prstGeom>
              <a:solidFill>
                <a:srgbClr val="FFFF99">
                  <a:alpha val="4784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800"/>
                  <a:t>___________</a:t>
                </a:r>
                <a:endParaRPr lang="en-US" altLang="en-US" sz="1800"/>
              </a:p>
            </p:txBody>
          </p:sp>
        </p:grpSp>
        <p:sp>
          <p:nvSpPr>
            <p:cNvPr id="16389" name="Rectangle 6"/>
            <p:cNvSpPr>
              <a:spLocks noChangeArrowheads="1"/>
            </p:cNvSpPr>
            <p:nvPr/>
          </p:nvSpPr>
          <p:spPr bwMode="auto">
            <a:xfrm>
              <a:off x="4267200" y="76200"/>
              <a:ext cx="1595309" cy="369332"/>
            </a:xfrm>
            <a:prstGeom prst="rect">
              <a:avLst/>
            </a:prstGeom>
            <a:solidFill>
              <a:srgbClr val="FFFF99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___________</a:t>
              </a:r>
              <a:endParaRPr lang="en-US" alt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D1EA11-5DFA-438A-82A1-5EC97579CF8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/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228600" y="5257800"/>
            <a:ext cx="8534400" cy="12001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Horror vacui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760 mmHg = 1 atm = 1000 cmH2O = 101 kPa </a:t>
            </a:r>
            <a:r>
              <a:rPr lang="cs-CZ" altLang="en-US" sz="2400"/>
              <a:t> </a:t>
            </a:r>
            <a:r>
              <a:rPr lang="en-US" altLang="en-US" sz="2400"/>
              <a:t>=~100 %</a:t>
            </a:r>
            <a:r>
              <a:rPr lang="cs-CZ" altLang="en-US" sz="2400"/>
              <a:t> 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40 mOsmol/ L, </a:t>
            </a:r>
            <a:endParaRPr lang="en-US" altLang="en-US" sz="2400"/>
          </a:p>
        </p:txBody>
      </p:sp>
      <p:sp>
        <p:nvSpPr>
          <p:cNvPr id="13316" name="object 14"/>
          <p:cNvSpPr txBox="1">
            <a:spLocks noChangeArrowheads="1"/>
          </p:cNvSpPr>
          <p:nvPr/>
        </p:nvSpPr>
        <p:spPr bwMode="auto">
          <a:xfrm>
            <a:off x="461963" y="296863"/>
            <a:ext cx="4491037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r>
              <a:rPr lang="cs-CZ" altLang="en-US" sz="2800" b="1">
                <a:solidFill>
                  <a:srgbClr val="009900"/>
                </a:solidFill>
                <a:cs typeface="Arial" panose="020B0604020202020204" pitchFamily="34" charset="0"/>
              </a:rPr>
              <a:t>Starlingova rovnováha</a:t>
            </a:r>
          </a:p>
          <a:p>
            <a:pPr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r>
              <a:rPr lang="cs-CZ" altLang="en-US" sz="2800" b="1">
                <a:solidFill>
                  <a:srgbClr val="009900"/>
                </a:solidFill>
                <a:cs typeface="Arial" panose="020B0604020202020204" pitchFamily="34" charset="0"/>
              </a:rPr>
              <a:t>(také Starlingova hypotéza)</a:t>
            </a:r>
            <a:endParaRPr lang="en-US" altLang="en-US" sz="2800">
              <a:solidFill>
                <a:srgbClr val="009900"/>
              </a:solidFill>
              <a:cs typeface="Arial" panose="020B0604020202020204" pitchFamily="34" charset="0"/>
            </a:endParaRPr>
          </a:p>
        </p:txBody>
      </p:sp>
      <p:sp>
        <p:nvSpPr>
          <p:cNvPr id="13317" name="Rectangle 2"/>
          <p:cNvSpPr>
            <a:spLocks noChangeArrowheads="1"/>
          </p:cNvSpPr>
          <p:nvPr/>
        </p:nvSpPr>
        <p:spPr bwMode="auto">
          <a:xfrm>
            <a:off x="1727200" y="1949450"/>
            <a:ext cx="583723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(Fyzikálně/ chemický popis (10))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Látky rozpuštěné v krvi: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nízkomolekulární (= minerály, krystaloidy)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3600" baseline="-25000"/>
              <a:t>vysokomolekulární (= koloidy)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3600" baseline="-25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3600" baseline="-25000"/>
              <a:t>Pojem osmotického/ onkotického tlaku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8E1D8-C238-4C43-8E79-46F74998FA7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152400"/>
            <a:ext cx="8583613" cy="1143000"/>
          </a:xfrm>
        </p:spPr>
        <p:txBody>
          <a:bodyPr/>
          <a:lstStyle/>
          <a:p>
            <a:pPr eaLnBrk="1" hangingPunct="1"/>
            <a:r>
              <a:rPr lang="cs-CZ" altLang="en-US" sz="2800" b="1" smtClean="0">
                <a:solidFill>
                  <a:schemeClr val="folHlink"/>
                </a:solidFill>
              </a:rPr>
              <a:t>Starlingova rovnováha v normě - přesuny mezi intracelulárním kompartmentem a plasmou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686800" cy="4530725"/>
          </a:xfrm>
        </p:spPr>
        <p:txBody>
          <a:bodyPr/>
          <a:lstStyle/>
          <a:p>
            <a:pPr eaLnBrk="1" hangingPunct="1"/>
            <a:r>
              <a:rPr lang="cs-CZ" altLang="en-US" smtClean="0"/>
              <a:t>Hydrostatický tlak v kapiláře </a:t>
            </a:r>
          </a:p>
          <a:p>
            <a:pPr eaLnBrk="1" hangingPunct="1">
              <a:buFontTx/>
              <a:buNone/>
            </a:pPr>
            <a:r>
              <a:rPr lang="cs-CZ" altLang="en-US" sz="1800" smtClean="0"/>
              <a:t>Na arteriolárním konci je tlak cca </a:t>
            </a:r>
            <a:r>
              <a:rPr lang="cs-CZ" altLang="en-US" sz="1800" b="1" smtClean="0"/>
              <a:t>35 mm Hg,</a:t>
            </a:r>
            <a:r>
              <a:rPr lang="cs-CZ" altLang="en-US" sz="1800" smtClean="0"/>
              <a:t> na konci venuly je tlak cca </a:t>
            </a:r>
            <a:r>
              <a:rPr lang="cs-CZ" altLang="en-US" sz="1800" b="1" smtClean="0"/>
              <a:t>15 mm Hg</a:t>
            </a:r>
            <a:r>
              <a:rPr lang="cs-CZ" altLang="en-US" sz="1800" smtClean="0"/>
              <a:t>.</a:t>
            </a:r>
          </a:p>
          <a:p>
            <a:pPr eaLnBrk="1" hangingPunct="1">
              <a:buFontTx/>
              <a:buNone/>
            </a:pPr>
            <a:r>
              <a:rPr lang="cs-CZ" altLang="en-US" sz="1800" smtClean="0"/>
              <a:t>Přepočty osmolarity a osmotického tlaku: P = CRT,</a:t>
            </a:r>
          </a:p>
          <a:p>
            <a:pPr eaLnBrk="1" hangingPunct="1">
              <a:buFontTx/>
              <a:buNone/>
            </a:pPr>
            <a:r>
              <a:rPr lang="cs-CZ" altLang="en-US" sz="1800" smtClean="0"/>
              <a:t>C</a:t>
            </a:r>
            <a:r>
              <a:rPr lang="en-US" altLang="en-US" sz="1800" smtClean="0"/>
              <a:t>_</a:t>
            </a:r>
            <a:r>
              <a:rPr lang="cs-CZ" altLang="en-US" sz="1800" smtClean="0"/>
              <a:t>je koncentrace, 0,001 osmol/ L,</a:t>
            </a:r>
          </a:p>
          <a:p>
            <a:pPr eaLnBrk="1" hangingPunct="1">
              <a:buFontTx/>
              <a:buNone/>
            </a:pPr>
            <a:r>
              <a:rPr lang="cs-CZ" altLang="en-US" sz="1800" smtClean="0"/>
              <a:t>R</a:t>
            </a:r>
            <a:r>
              <a:rPr lang="en-US" altLang="en-US" sz="1800" smtClean="0"/>
              <a:t>_</a:t>
            </a:r>
            <a:r>
              <a:rPr lang="cs-CZ" altLang="en-US" sz="1800" smtClean="0"/>
              <a:t>je</a:t>
            </a:r>
            <a:r>
              <a:rPr lang="en-US" altLang="en-US" sz="1800" smtClean="0"/>
              <a:t> </a:t>
            </a:r>
            <a:r>
              <a:rPr lang="cs-CZ" altLang="en-US" sz="1800" smtClean="0"/>
              <a:t>plynová konstanta, 62,364 L mmHg/(K mol),</a:t>
            </a:r>
          </a:p>
          <a:p>
            <a:pPr eaLnBrk="1" hangingPunct="1">
              <a:buFontTx/>
              <a:buNone/>
            </a:pPr>
            <a:r>
              <a:rPr lang="en-US" altLang="en-US" sz="1800" smtClean="0"/>
              <a:t>T_ je</a:t>
            </a:r>
            <a:r>
              <a:rPr lang="cs-CZ" altLang="en-US" sz="1800" smtClean="0"/>
              <a:t> teplota, 310 K (= 37 st.C), </a:t>
            </a:r>
            <a:r>
              <a:rPr lang="en-US" altLang="en-US" sz="1800" smtClean="0"/>
              <a:t>potom P_je 19,33 mmHg.</a:t>
            </a:r>
            <a:endParaRPr lang="cs-CZ" altLang="en-US" sz="1800" smtClean="0"/>
          </a:p>
          <a:p>
            <a:pPr eaLnBrk="1" hangingPunct="1"/>
            <a:r>
              <a:rPr lang="cs-CZ" altLang="en-US" smtClean="0"/>
              <a:t>Osmotické/ onkotické síly v kapiláře</a:t>
            </a:r>
          </a:p>
          <a:p>
            <a:pPr eaLnBrk="1" hangingPunct="1">
              <a:buFontTx/>
              <a:buNone/>
            </a:pPr>
            <a:r>
              <a:rPr lang="cs-CZ" altLang="en-US" sz="1800" smtClean="0"/>
              <a:t>Kapilární stěna je propustná pro vodu, ale nepropustná pro plazmatické proteiny.</a:t>
            </a:r>
          </a:p>
          <a:p>
            <a:pPr eaLnBrk="1" hangingPunct="1">
              <a:buFontTx/>
              <a:buNone/>
            </a:pPr>
            <a:r>
              <a:rPr lang="cs-CZ" altLang="en-US" sz="1800" smtClean="0"/>
              <a:t>Tyto makro-molekuly mají osmotický tlak/ koloidní/ onkotický tlak. </a:t>
            </a:r>
          </a:p>
          <a:p>
            <a:pPr eaLnBrk="1" hangingPunct="1">
              <a:buFontTx/>
              <a:buNone/>
            </a:pPr>
            <a:r>
              <a:rPr lang="cs-CZ" altLang="en-US" sz="1800" smtClean="0"/>
              <a:t>Celkový onkotický tlak krve je 25 mm Hg.</a:t>
            </a:r>
          </a:p>
          <a:p>
            <a:pPr eaLnBrk="1" hangingPunct="1">
              <a:buFontTx/>
              <a:buNone/>
            </a:pPr>
            <a:r>
              <a:rPr lang="cs-CZ" altLang="en-US" sz="1800" smtClean="0"/>
              <a:t> </a:t>
            </a:r>
          </a:p>
        </p:txBody>
      </p:sp>
      <p:pic>
        <p:nvPicPr>
          <p:cNvPr id="14341" name="Picture 4" descr="capillary1.GIF (11546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10125"/>
            <a:ext cx="40195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4953000" y="4738688"/>
            <a:ext cx="3851275" cy="189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b="1">
                <a:solidFill>
                  <a:srgbClr val="FF3300"/>
                </a:solidFill>
              </a:rPr>
              <a:t>Starlingova hypotéza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 b="1">
              <a:solidFill>
                <a:srgbClr val="FF33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3300"/>
                </a:solidFill>
              </a:rPr>
              <a:t>Tlak filtruje plasmu skrz st</a:t>
            </a:r>
            <a:r>
              <a:rPr lang="cs-CZ" altLang="en-US" sz="2000">
                <a:solidFill>
                  <a:srgbClr val="FF3300"/>
                </a:solidFill>
              </a:rPr>
              <a:t>ě</a:t>
            </a:r>
            <a:r>
              <a:rPr lang="en-US" altLang="en-US" sz="2000">
                <a:solidFill>
                  <a:srgbClr val="FF3300"/>
                </a:solidFill>
              </a:rPr>
              <a:t>nu c</a:t>
            </a:r>
            <a:r>
              <a:rPr lang="cs-CZ" altLang="en-US" sz="2000">
                <a:solidFill>
                  <a:srgbClr val="FF3300"/>
                </a:solidFill>
              </a:rPr>
              <a:t>é</a:t>
            </a:r>
            <a:r>
              <a:rPr lang="en-US" altLang="en-US" sz="2000">
                <a:solidFill>
                  <a:srgbClr val="FF3300"/>
                </a:solidFill>
              </a:rPr>
              <a:t>vn</a:t>
            </a:r>
            <a:r>
              <a:rPr lang="cs-CZ" altLang="en-US" sz="2000">
                <a:solidFill>
                  <a:srgbClr val="FF3300"/>
                </a:solidFill>
              </a:rPr>
              <a:t>í do intersticia, a onkotický tlak ji nasává zpět. Přesuny tekutin jsou v rovnováze.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3D1CB1-E0ED-4D74-81D7-89235EBB173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pPr eaLnBrk="1" hangingPunct="1"/>
            <a:r>
              <a:rPr lang="cs-CZ" altLang="en-US" sz="2800" b="1" smtClean="0">
                <a:solidFill>
                  <a:schemeClr val="folHlink"/>
                </a:solidFill>
              </a:rPr>
              <a:t>Starlingova hypotéza u patologických stavů - vazodilatace</a:t>
            </a:r>
          </a:p>
        </p:txBody>
      </p:sp>
      <p:pic>
        <p:nvPicPr>
          <p:cNvPr id="15364" name="Picture 4" descr="capillary2.GIF (7930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4176713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Příklad posunu v rovnováze: vazodilatace, vede k otoku a přesunu intra-vasální tekutiny do intersticia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6F0647-E88B-4CA3-B1AF-A558617BBAA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12850"/>
            <a:ext cx="8229600" cy="792163"/>
          </a:xfrm>
        </p:spPr>
        <p:txBody>
          <a:bodyPr/>
          <a:lstStyle/>
          <a:p>
            <a:pPr eaLnBrk="1" hangingPunct="1"/>
            <a:r>
              <a:rPr lang="cs-CZ" altLang="en-US" sz="2800" b="1" smtClean="0">
                <a:solidFill>
                  <a:schemeClr val="folHlink"/>
                </a:solidFill>
              </a:rPr>
              <a:t>Tabulka: Starlingova hypotéza</a:t>
            </a:r>
            <a:br>
              <a:rPr lang="cs-CZ" altLang="en-US" sz="2800" b="1" smtClean="0">
                <a:solidFill>
                  <a:schemeClr val="folHlink"/>
                </a:solidFill>
              </a:rPr>
            </a:br>
            <a:r>
              <a:rPr lang="cs-CZ" altLang="en-US" sz="2800" b="1" smtClean="0">
                <a:solidFill>
                  <a:schemeClr val="folHlink"/>
                </a:solidFill>
              </a:rPr>
              <a:t>v jednotlivých tkáních</a:t>
            </a:r>
            <a:endParaRPr lang="en-US" altLang="en-US" sz="2800" b="1" smtClean="0">
              <a:solidFill>
                <a:schemeClr val="folHlink"/>
              </a:solidFill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4450"/>
            <a:ext cx="91440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03F33A-E782-406C-8A81-26D0AD78018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4946650" cy="363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TextovéPole 1"/>
          <p:cNvSpPr txBox="1">
            <a:spLocks noChangeArrowheads="1"/>
          </p:cNvSpPr>
          <p:nvPr/>
        </p:nvSpPr>
        <p:spPr bwMode="auto">
          <a:xfrm>
            <a:off x="685800" y="609600"/>
            <a:ext cx="7720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dirty="0">
                <a:solidFill>
                  <a:srgbClr val="00B050"/>
                </a:solidFill>
              </a:rPr>
              <a:t>Graf: auto-regulace průtoku krve ledvinou</a:t>
            </a:r>
            <a:endParaRPr lang="en-US" altLang="cs-CZ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altLang="en-US" sz="4000" smtClean="0">
                <a:solidFill>
                  <a:srgbClr val="009900"/>
                </a:solidFill>
                <a:latin typeface="Arial" panose="020B0604020202020204" pitchFamily="34" charset="0"/>
              </a:rPr>
              <a:t>Pojem středního tlaku je idealizace</a:t>
            </a:r>
          </a:p>
        </p:txBody>
      </p:sp>
      <p:pic>
        <p:nvPicPr>
          <p:cNvPr id="2253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27200"/>
            <a:ext cx="8207375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altLang="en-US" sz="3600" smtClean="0">
                <a:solidFill>
                  <a:srgbClr val="009900"/>
                </a:solidFill>
                <a:latin typeface="Arial" panose="020B0604020202020204" pitchFamily="34" charset="0"/>
              </a:rPr>
              <a:t>Měření krevního tlaku nepřímou metodou</a:t>
            </a:r>
          </a:p>
        </p:txBody>
      </p:sp>
      <p:pic>
        <p:nvPicPr>
          <p:cNvPr id="2355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0725"/>
            <a:ext cx="8456613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727200" y="1949450"/>
            <a:ext cx="5664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2400"/>
              <a:t>(Fyzikální popis (14))</a:t>
            </a:r>
          </a:p>
          <a:p>
            <a:pPr eaLnBrk="1" hangingPunct="1"/>
            <a:endParaRPr lang="cs-CZ" altLang="en-US" sz="2400"/>
          </a:p>
          <a:p>
            <a:pPr eaLnBrk="1" hangingPunct="1"/>
            <a:r>
              <a:rPr lang="cs-CZ" altLang="en-US" sz="2400"/>
              <a:t>1) </a:t>
            </a:r>
            <a:r>
              <a:rPr lang="en-GB" altLang="en-US" sz="2400"/>
              <a:t>Hydraulick</a:t>
            </a:r>
            <a:r>
              <a:rPr lang="cs-CZ" altLang="en-US" sz="2400"/>
              <a:t>á</a:t>
            </a:r>
            <a:r>
              <a:rPr lang="en-GB" altLang="en-US" sz="2400"/>
              <a:t> verze</a:t>
            </a:r>
            <a:r>
              <a:rPr lang="cs-CZ" altLang="en-US" sz="2400"/>
              <a:t> </a:t>
            </a:r>
            <a:r>
              <a:rPr lang="en-GB" altLang="en-US" sz="2400"/>
              <a:t>Ohmova z</a:t>
            </a:r>
            <a:r>
              <a:rPr lang="cs-CZ" altLang="en-US" sz="2400"/>
              <a:t>á</a:t>
            </a:r>
            <a:r>
              <a:rPr lang="en-GB" altLang="en-US" sz="2400"/>
              <a:t>kona</a:t>
            </a:r>
            <a:endParaRPr lang="en-US" altLang="en-US" sz="2400"/>
          </a:p>
          <a:p>
            <a:pPr eaLnBrk="1" hangingPunct="1"/>
            <a:r>
              <a:rPr lang="cs-CZ" altLang="en-US" sz="3600">
                <a:latin typeface="Symbol" panose="05050102010706020507" pitchFamily="18" charset="2"/>
              </a:rPr>
              <a:t>D</a:t>
            </a:r>
            <a:r>
              <a:rPr lang="cs-CZ" altLang="en-US" sz="3600"/>
              <a:t>P </a:t>
            </a:r>
            <a:r>
              <a:rPr lang="en-GB" altLang="en-US" sz="3600"/>
              <a:t>= Q.R</a:t>
            </a:r>
            <a:endParaRPr lang="cs-CZ" altLang="en-US" sz="3600"/>
          </a:p>
          <a:p>
            <a:pPr eaLnBrk="1" hangingPunct="1"/>
            <a:r>
              <a:rPr lang="cs-CZ" altLang="en-US" sz="2400"/>
              <a:t>2) </a:t>
            </a:r>
            <a:r>
              <a:rPr lang="en-GB" altLang="en-US" sz="2400"/>
              <a:t>Energie ust</a:t>
            </a:r>
            <a:r>
              <a:rPr lang="cs-CZ" altLang="en-US" sz="2400"/>
              <a:t>áleného proudu</a:t>
            </a:r>
          </a:p>
          <a:p>
            <a:pPr eaLnBrk="1" hangingPunct="1"/>
            <a:r>
              <a:rPr lang="cs-CZ" altLang="en-US" sz="3600"/>
              <a:t>E/</a:t>
            </a:r>
            <a:r>
              <a:rPr lang="en-GB" altLang="en-US" sz="3600"/>
              <a:t> </a:t>
            </a:r>
            <a:r>
              <a:rPr lang="cs-CZ" altLang="en-US" sz="3600"/>
              <a:t>V </a:t>
            </a:r>
            <a:r>
              <a:rPr lang="en-GB" altLang="en-US" sz="3600"/>
              <a:t>= </a:t>
            </a:r>
            <a:r>
              <a:rPr lang="en-GB" altLang="en-US" sz="3600">
                <a:latin typeface="Symbol" panose="05050102010706020507" pitchFamily="18" charset="2"/>
              </a:rPr>
              <a:t>r</a:t>
            </a:r>
            <a:r>
              <a:rPr lang="en-GB" altLang="en-US" sz="3600"/>
              <a:t>gh</a:t>
            </a:r>
            <a:r>
              <a:rPr lang="cs-CZ" altLang="en-US" sz="3600"/>
              <a:t> </a:t>
            </a:r>
            <a:r>
              <a:rPr lang="en-GB" altLang="en-US" sz="3600"/>
              <a:t>+ </a:t>
            </a:r>
            <a:r>
              <a:rPr lang="cs-CZ" altLang="en-US" sz="3600">
                <a:latin typeface="Symbol" panose="05050102010706020507" pitchFamily="18" charset="2"/>
              </a:rPr>
              <a:t>D</a:t>
            </a:r>
            <a:r>
              <a:rPr lang="cs-CZ" altLang="en-US" sz="3600"/>
              <a:t>P</a:t>
            </a:r>
            <a:r>
              <a:rPr lang="en-GB" altLang="en-US" sz="3600"/>
              <a:t> +</a:t>
            </a:r>
            <a:r>
              <a:rPr lang="cs-CZ" altLang="en-US" sz="3600"/>
              <a:t> </a:t>
            </a:r>
            <a:r>
              <a:rPr lang="en-GB" altLang="en-US" sz="3600"/>
              <a:t>(1/2)</a:t>
            </a:r>
            <a:r>
              <a:rPr lang="en-GB" altLang="en-US" sz="3600">
                <a:latin typeface="Symbol" panose="05050102010706020507" pitchFamily="18" charset="2"/>
              </a:rPr>
              <a:t>r</a:t>
            </a:r>
            <a:r>
              <a:rPr lang="en-GB" altLang="en-US" sz="3600"/>
              <a:t>V</a:t>
            </a:r>
            <a:r>
              <a:rPr lang="en-GB" altLang="en-US" sz="3600" baseline="30000"/>
              <a:t>2</a:t>
            </a:r>
          </a:p>
          <a:p>
            <a:pPr eaLnBrk="1" hangingPunct="1"/>
            <a:r>
              <a:rPr lang="en-GB" altLang="en-US" sz="2400"/>
              <a:t>3</a:t>
            </a:r>
            <a:r>
              <a:rPr lang="cs-CZ" altLang="en-US" sz="2400"/>
              <a:t>) </a:t>
            </a:r>
            <a:r>
              <a:rPr lang="en-GB" altLang="en-US" sz="2400"/>
              <a:t>Pulsuj</a:t>
            </a:r>
            <a:r>
              <a:rPr lang="cs-CZ" altLang="en-US" sz="2400"/>
              <a:t>ící</a:t>
            </a:r>
            <a:r>
              <a:rPr lang="en-GB" altLang="en-US" sz="2400"/>
              <a:t> proud</a:t>
            </a:r>
            <a:endParaRPr lang="cs-CZ" altLang="en-US" sz="2400" baseline="30000"/>
          </a:p>
          <a:p>
            <a:pPr eaLnBrk="1" hangingPunct="1"/>
            <a:r>
              <a:rPr lang="en-GB" altLang="en-US" sz="3600" baseline="-25000"/>
              <a:t>dot</a:t>
            </a:r>
            <a:r>
              <a:rPr lang="en-GB" altLang="en-US" sz="3600"/>
              <a:t>Q = V</a:t>
            </a:r>
            <a:r>
              <a:rPr lang="en-GB" altLang="en-US" sz="3600" baseline="-25000"/>
              <a:t>stroke</a:t>
            </a:r>
            <a:r>
              <a:rPr lang="en-GB" altLang="en-US" sz="3600"/>
              <a:t>f</a:t>
            </a:r>
            <a:r>
              <a:rPr lang="en-GB" altLang="en-US" sz="3600" baseline="-25000"/>
              <a:t>HR</a:t>
            </a:r>
            <a:endParaRPr lang="cs-CZ" altLang="en-US" sz="3600" baseline="-25000"/>
          </a:p>
          <a:p>
            <a:pPr eaLnBrk="1" hangingPunct="1"/>
            <a:endParaRPr lang="cs-CZ" altLang="en-US" sz="3600" baseline="-25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87BDFF-E989-4AAA-816A-678C618DD54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/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228600" y="176213"/>
            <a:ext cx="8763000" cy="378618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/>
              <a:t>PDF a PPT soubor je možno najít na webu na </a:t>
            </a:r>
            <a:r>
              <a:rPr lang="cs-CZ" altLang="en-US" sz="2400" dirty="0" smtClean="0"/>
              <a:t>adrese:</a:t>
            </a:r>
            <a:endParaRPr lang="cs-CZ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 smtClean="0"/>
              <a:t>https://</a:t>
            </a:r>
            <a:r>
              <a:rPr lang="cs-CZ" altLang="en-US" sz="2400" dirty="0" smtClean="0"/>
              <a:t>dec52</a:t>
            </a:r>
            <a:r>
              <a:rPr lang="cs-CZ" altLang="en-US" sz="2400" dirty="0" smtClean="0"/>
              <a:t>.lf1.cuni.cz/~pmar ... /ftp/</a:t>
            </a:r>
            <a:endParaRPr lang="cs-CZ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/>
              <a:t>Animace: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 smtClean="0"/>
              <a:t>Circulation-SimpleUncontrolledSimulation-MaTri-CZ.swf</a:t>
            </a:r>
            <a:endParaRPr lang="cs-CZ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/>
              <a:t>Animaci je možno spustit na webu na adresách: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 smtClean="0"/>
              <a:t>Laboratoře doc. Jiřího Kofránka</a:t>
            </a:r>
            <a:endParaRPr lang="cs-CZ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 smtClean="0"/>
              <a:t>https://</a:t>
            </a:r>
            <a:r>
              <a:rPr lang="cs-CZ" altLang="en-US" sz="2400" dirty="0"/>
              <a:t>patf-biokyb.lf1.cuni.cz</a:t>
            </a:r>
            <a:r>
              <a:rPr lang="cs-CZ" altLang="en-US" sz="2400" dirty="0" smtClean="0"/>
              <a:t>/</a:t>
            </a:r>
            <a:r>
              <a:rPr lang="cs-CZ" altLang="en-US" sz="2400" dirty="0"/>
              <a:t> </a:t>
            </a:r>
            <a:r>
              <a:rPr lang="cs-CZ" altLang="en-US" sz="2400" dirty="0" smtClean="0"/>
              <a:t>...</a:t>
            </a:r>
            <a:endParaRPr lang="cs-CZ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838200" y="2438400"/>
            <a:ext cx="487045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2400"/>
              <a:t>(Fyzikální popis (15))</a:t>
            </a:r>
          </a:p>
          <a:p>
            <a:pPr eaLnBrk="1" hangingPunct="1"/>
            <a:endParaRPr lang="cs-CZ" altLang="en-US" sz="2400"/>
          </a:p>
          <a:p>
            <a:pPr eaLnBrk="1" hangingPunct="1"/>
            <a:r>
              <a:rPr lang="cs-CZ" altLang="en-US" sz="2400"/>
              <a:t>Střední tlak, Psys </a:t>
            </a:r>
            <a:r>
              <a:rPr lang="en-GB" altLang="en-US" sz="2400"/>
              <a:t>&gt; Pmean &gt; Pdia</a:t>
            </a:r>
          </a:p>
          <a:p>
            <a:pPr eaLnBrk="1" hangingPunct="1"/>
            <a:r>
              <a:rPr lang="cs-CZ" altLang="en-US" sz="2400"/>
              <a:t>Pmean = (</a:t>
            </a:r>
            <a:r>
              <a:rPr lang="en-GB" altLang="en-US" sz="2400"/>
              <a:t>1/3</a:t>
            </a:r>
            <a:r>
              <a:rPr lang="cs-CZ" altLang="en-US" sz="2400"/>
              <a:t>)</a:t>
            </a:r>
            <a:r>
              <a:rPr lang="en-GB" altLang="en-US" sz="2400"/>
              <a:t> </a:t>
            </a:r>
            <a:r>
              <a:rPr lang="cs-CZ" altLang="en-US" sz="2400"/>
              <a:t>Psys </a:t>
            </a:r>
            <a:r>
              <a:rPr lang="en-GB" altLang="en-US" sz="2400"/>
              <a:t>+</a:t>
            </a:r>
            <a:r>
              <a:rPr lang="cs-CZ" altLang="en-US" sz="2400"/>
              <a:t> (2</a:t>
            </a:r>
            <a:r>
              <a:rPr lang="en-GB" altLang="en-US" sz="2400"/>
              <a:t>/</a:t>
            </a:r>
            <a:r>
              <a:rPr lang="cs-CZ" altLang="en-US" sz="2400"/>
              <a:t>3)</a:t>
            </a:r>
            <a:r>
              <a:rPr lang="en-GB" altLang="en-US" sz="2400"/>
              <a:t> Pdia</a:t>
            </a:r>
            <a:endParaRPr lang="cs-CZ" altLang="en-US" sz="2400"/>
          </a:p>
          <a:p>
            <a:pPr eaLnBrk="1" hangingPunct="1"/>
            <a:endParaRPr lang="cs-CZ" altLang="en-US" sz="2400"/>
          </a:p>
          <a:p>
            <a:pPr eaLnBrk="1" hangingPunct="1"/>
            <a:r>
              <a:rPr lang="cs-CZ" altLang="en-US" sz="2400"/>
              <a:t>(Ale např. pro energetické výpočty</a:t>
            </a:r>
          </a:p>
          <a:p>
            <a:pPr eaLnBrk="1" hangingPunct="1"/>
            <a:r>
              <a:rPr lang="cs-CZ" altLang="en-US" sz="2400"/>
              <a:t>Pmean = (4</a:t>
            </a:r>
            <a:r>
              <a:rPr lang="en-GB" altLang="en-US" sz="2400"/>
              <a:t>/</a:t>
            </a:r>
            <a:r>
              <a:rPr lang="cs-CZ" altLang="en-US" sz="2400"/>
              <a:t>5)</a:t>
            </a:r>
            <a:r>
              <a:rPr lang="en-GB" altLang="en-US" sz="2400"/>
              <a:t> </a:t>
            </a:r>
            <a:r>
              <a:rPr lang="cs-CZ" altLang="en-US" sz="2400"/>
              <a:t>Psys </a:t>
            </a:r>
            <a:r>
              <a:rPr lang="en-GB" altLang="en-US" sz="2400"/>
              <a:t>+</a:t>
            </a:r>
            <a:r>
              <a:rPr lang="cs-CZ" altLang="en-US" sz="2400"/>
              <a:t> (1</a:t>
            </a:r>
            <a:r>
              <a:rPr lang="en-GB" altLang="en-US" sz="2400"/>
              <a:t>/</a:t>
            </a:r>
            <a:r>
              <a:rPr lang="cs-CZ" altLang="en-US" sz="2400"/>
              <a:t>5)</a:t>
            </a:r>
            <a:r>
              <a:rPr lang="en-GB" altLang="en-US" sz="2400"/>
              <a:t> Pdia</a:t>
            </a:r>
            <a:r>
              <a:rPr lang="cs-CZ" altLang="en-US" sz="2400"/>
              <a:t>)</a:t>
            </a:r>
          </a:p>
          <a:p>
            <a:pPr eaLnBrk="1" hangingPunct="1"/>
            <a:endParaRPr lang="en-GB" altLang="en-US" sz="2400"/>
          </a:p>
          <a:p>
            <a:pPr eaLnBrk="1" hangingPunct="1"/>
            <a:endParaRPr lang="cs-CZ" altLang="en-US" sz="2400" baseline="-25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 descr="Zobrazit podrobnos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00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9"/>
          <p:cNvSpPr txBox="1">
            <a:spLocks noChangeArrowheads="1"/>
          </p:cNvSpPr>
          <p:nvPr/>
        </p:nvSpPr>
        <p:spPr bwMode="auto">
          <a:xfrm>
            <a:off x="517525" y="11541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 sz="2000"/>
          </a:p>
        </p:txBody>
      </p:sp>
      <p:sp>
        <p:nvSpPr>
          <p:cNvPr id="24580" name="Text Box 10"/>
          <p:cNvSpPr txBox="1">
            <a:spLocks noChangeArrowheads="1"/>
          </p:cNvSpPr>
          <p:nvPr/>
        </p:nvSpPr>
        <p:spPr bwMode="auto">
          <a:xfrm>
            <a:off x="441325" y="533400"/>
            <a:ext cx="7062788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2400"/>
              <a:t>(Fyzikální popis (20))</a:t>
            </a:r>
          </a:p>
          <a:p>
            <a:pPr eaLnBrk="1" hangingPunct="1"/>
            <a:endParaRPr lang="cs-CZ" altLang="cs-CZ" sz="2400"/>
          </a:p>
          <a:p>
            <a:pPr eaLnBrk="1" hangingPunct="1"/>
            <a:r>
              <a:rPr lang="en-GB" altLang="cs-CZ" sz="2400"/>
              <a:t>Probl</a:t>
            </a:r>
            <a:r>
              <a:rPr lang="cs-CZ" altLang="cs-CZ" sz="2400"/>
              <a:t>ém s hydrostatickým tlakem a žirafa.</a:t>
            </a:r>
            <a:endParaRPr lang="en-GB" altLang="cs-CZ" sz="2400"/>
          </a:p>
          <a:p>
            <a:pPr eaLnBrk="1" hangingPunct="1"/>
            <a:endParaRPr lang="en-GB" altLang="cs-CZ" sz="2400"/>
          </a:p>
          <a:p>
            <a:pPr eaLnBrk="1" hangingPunct="1"/>
            <a:r>
              <a:rPr lang="cs-CZ" altLang="cs-CZ" sz="2400"/>
              <a:t>Je to nejvyšší ze všech suchozemských živočichů.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cs-CZ" altLang="cs-CZ" sz="2400"/>
          </a:p>
          <a:p>
            <a:pPr eaLnBrk="1" hangingPunct="1"/>
            <a:r>
              <a:rPr lang="cs-CZ" altLang="cs-CZ" sz="2400"/>
              <a:t>Samci měří od 4,8 do 5,5 m (váží až 900 kg).</a:t>
            </a:r>
          </a:p>
          <a:p>
            <a:pPr eaLnBrk="1" hangingPunct="1"/>
            <a:endParaRPr lang="cs-CZ" altLang="cs-CZ" sz="2400"/>
          </a:p>
          <a:p>
            <a:pPr eaLnBrk="1" hangingPunct="1"/>
            <a:r>
              <a:rPr lang="cs-CZ" altLang="cs-CZ" sz="2400"/>
              <a:t>Jak je zajištěno, že v hlavě je aspoň</a:t>
            </a:r>
          </a:p>
          <a:p>
            <a:pPr eaLnBrk="1" hangingPunct="1"/>
            <a:r>
              <a:rPr lang="cs-CZ" altLang="cs-CZ" sz="2400"/>
              <a:t>80 cmH2O (= 60 mmHg)?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cs-CZ" altLang="cs-CZ" sz="2400"/>
          </a:p>
          <a:p>
            <a:pPr eaLnBrk="1" hangingPunct="1"/>
            <a:endParaRPr lang="cs-CZ" altLang="cs-CZ" sz="2400"/>
          </a:p>
          <a:p>
            <a:pPr eaLnBrk="1" hangingPunct="1">
              <a:buFont typeface="Wingdings" panose="05000000000000000000" pitchFamily="2" charset="2"/>
              <a:buChar char="§"/>
            </a:pPr>
            <a:endParaRPr lang="cs-CZ" altLang="cs-CZ" sz="2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306"/>
          <p:cNvGrpSpPr>
            <a:grpSpLocks/>
          </p:cNvGrpSpPr>
          <p:nvPr/>
        </p:nvGrpSpPr>
        <p:grpSpPr bwMode="auto">
          <a:xfrm>
            <a:off x="1981200" y="2022475"/>
            <a:ext cx="6629400" cy="4454525"/>
            <a:chOff x="576" y="410"/>
            <a:chExt cx="4656" cy="3478"/>
          </a:xfrm>
        </p:grpSpPr>
        <p:sp>
          <p:nvSpPr>
            <p:cNvPr id="25609" name="object 254"/>
            <p:cNvSpPr>
              <a:spLocks/>
            </p:cNvSpPr>
            <p:nvPr/>
          </p:nvSpPr>
          <p:spPr bwMode="auto">
            <a:xfrm>
              <a:off x="1015" y="2185"/>
              <a:ext cx="1712" cy="159"/>
            </a:xfrm>
            <a:custGeom>
              <a:avLst/>
              <a:gdLst>
                <a:gd name="T0" fmla="*/ 0 w 1727200"/>
                <a:gd name="T1" fmla="*/ 0 h 151612"/>
                <a:gd name="T2" fmla="*/ 0 w 1727200"/>
                <a:gd name="T3" fmla="*/ 0 h 151612"/>
                <a:gd name="T4" fmla="*/ 0 w 1727200"/>
                <a:gd name="T5" fmla="*/ 0 h 151612"/>
                <a:gd name="T6" fmla="*/ 0 w 1727200"/>
                <a:gd name="T7" fmla="*/ 0 h 151612"/>
                <a:gd name="T8" fmla="*/ 0 w 1727200"/>
                <a:gd name="T9" fmla="*/ 0 h 1516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7200" h="151612">
                  <a:moveTo>
                    <a:pt x="0" y="151612"/>
                  </a:moveTo>
                  <a:lnTo>
                    <a:pt x="1727200" y="151612"/>
                  </a:lnTo>
                  <a:lnTo>
                    <a:pt x="1727200" y="0"/>
                  </a:lnTo>
                  <a:lnTo>
                    <a:pt x="0" y="0"/>
                  </a:lnTo>
                  <a:lnTo>
                    <a:pt x="0" y="15161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10" name="object 255"/>
            <p:cNvSpPr>
              <a:spLocks/>
            </p:cNvSpPr>
            <p:nvPr/>
          </p:nvSpPr>
          <p:spPr bwMode="auto">
            <a:xfrm>
              <a:off x="1807" y="2002"/>
              <a:ext cx="493" cy="519"/>
            </a:xfrm>
            <a:custGeom>
              <a:avLst/>
              <a:gdLst>
                <a:gd name="T0" fmla="*/ 0 w 498475"/>
                <a:gd name="T1" fmla="*/ 0 h 496950"/>
                <a:gd name="T2" fmla="*/ 0 w 498475"/>
                <a:gd name="T3" fmla="*/ 0 h 496950"/>
                <a:gd name="T4" fmla="*/ 0 w 498475"/>
                <a:gd name="T5" fmla="*/ 0 h 496950"/>
                <a:gd name="T6" fmla="*/ 0 w 498475"/>
                <a:gd name="T7" fmla="*/ 0 h 496950"/>
                <a:gd name="T8" fmla="*/ 0 w 498475"/>
                <a:gd name="T9" fmla="*/ 0 h 496950"/>
                <a:gd name="T10" fmla="*/ 0 w 498475"/>
                <a:gd name="T11" fmla="*/ 0 h 496950"/>
                <a:gd name="T12" fmla="*/ 0 w 498475"/>
                <a:gd name="T13" fmla="*/ 0 h 496950"/>
                <a:gd name="T14" fmla="*/ 0 w 498475"/>
                <a:gd name="T15" fmla="*/ 0 h 496950"/>
                <a:gd name="T16" fmla="*/ 0 w 498475"/>
                <a:gd name="T17" fmla="*/ 0 h 496950"/>
                <a:gd name="T18" fmla="*/ 0 w 498475"/>
                <a:gd name="T19" fmla="*/ 0 h 496950"/>
                <a:gd name="T20" fmla="*/ 0 w 498475"/>
                <a:gd name="T21" fmla="*/ 0 h 496950"/>
                <a:gd name="T22" fmla="*/ 0 w 498475"/>
                <a:gd name="T23" fmla="*/ 0 h 496950"/>
                <a:gd name="T24" fmla="*/ 0 w 498475"/>
                <a:gd name="T25" fmla="*/ 0 h 496950"/>
                <a:gd name="T26" fmla="*/ 0 w 498475"/>
                <a:gd name="T27" fmla="*/ 0 h 496950"/>
                <a:gd name="T28" fmla="*/ 0 w 498475"/>
                <a:gd name="T29" fmla="*/ 0 h 496950"/>
                <a:gd name="T30" fmla="*/ 0 w 498475"/>
                <a:gd name="T31" fmla="*/ 0 h 496950"/>
                <a:gd name="T32" fmla="*/ 0 w 498475"/>
                <a:gd name="T33" fmla="*/ 0 h 496950"/>
                <a:gd name="T34" fmla="*/ 0 w 498475"/>
                <a:gd name="T35" fmla="*/ 0 h 496950"/>
                <a:gd name="T36" fmla="*/ 0 w 498475"/>
                <a:gd name="T37" fmla="*/ 0 h 496950"/>
                <a:gd name="T38" fmla="*/ 0 w 498475"/>
                <a:gd name="T39" fmla="*/ 0 h 496950"/>
                <a:gd name="T40" fmla="*/ 0 w 498475"/>
                <a:gd name="T41" fmla="*/ 0 h 496950"/>
                <a:gd name="T42" fmla="*/ 0 w 498475"/>
                <a:gd name="T43" fmla="*/ 0 h 496950"/>
                <a:gd name="T44" fmla="*/ 0 w 498475"/>
                <a:gd name="T45" fmla="*/ 0 h 496950"/>
                <a:gd name="T46" fmla="*/ 0 w 498475"/>
                <a:gd name="T47" fmla="*/ 0 h 496950"/>
                <a:gd name="T48" fmla="*/ 0 w 498475"/>
                <a:gd name="T49" fmla="*/ 0 h 496950"/>
                <a:gd name="T50" fmla="*/ 0 w 498475"/>
                <a:gd name="T51" fmla="*/ 0 h 496950"/>
                <a:gd name="T52" fmla="*/ 0 w 498475"/>
                <a:gd name="T53" fmla="*/ 0 h 496950"/>
                <a:gd name="T54" fmla="*/ 0 w 498475"/>
                <a:gd name="T55" fmla="*/ 0 h 496950"/>
                <a:gd name="T56" fmla="*/ 0 w 498475"/>
                <a:gd name="T57" fmla="*/ 0 h 496950"/>
                <a:gd name="T58" fmla="*/ 0 w 498475"/>
                <a:gd name="T59" fmla="*/ 0 h 496950"/>
                <a:gd name="T60" fmla="*/ 0 w 498475"/>
                <a:gd name="T61" fmla="*/ 0 h 496950"/>
                <a:gd name="T62" fmla="*/ 0 w 498475"/>
                <a:gd name="T63" fmla="*/ 0 h 496950"/>
                <a:gd name="T64" fmla="*/ 0 w 498475"/>
                <a:gd name="T65" fmla="*/ 0 h 496950"/>
                <a:gd name="T66" fmla="*/ 0 w 498475"/>
                <a:gd name="T67" fmla="*/ 0 h 496950"/>
                <a:gd name="T68" fmla="*/ 0 w 498475"/>
                <a:gd name="T69" fmla="*/ 0 h 496950"/>
                <a:gd name="T70" fmla="*/ 0 w 498475"/>
                <a:gd name="T71" fmla="*/ 0 h 496950"/>
                <a:gd name="T72" fmla="*/ 0 w 498475"/>
                <a:gd name="T73" fmla="*/ 0 h 496950"/>
                <a:gd name="T74" fmla="*/ 0 w 498475"/>
                <a:gd name="T75" fmla="*/ 0 h 496950"/>
                <a:gd name="T76" fmla="*/ 0 w 498475"/>
                <a:gd name="T77" fmla="*/ 0 h 496950"/>
                <a:gd name="T78" fmla="*/ 0 w 498475"/>
                <a:gd name="T79" fmla="*/ 0 h 49695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98475" h="496950">
                  <a:moveTo>
                    <a:pt x="0" y="248412"/>
                  </a:moveTo>
                  <a:lnTo>
                    <a:pt x="826" y="268799"/>
                  </a:lnTo>
                  <a:lnTo>
                    <a:pt x="3263" y="288731"/>
                  </a:lnTo>
                  <a:lnTo>
                    <a:pt x="7245" y="308146"/>
                  </a:lnTo>
                  <a:lnTo>
                    <a:pt x="12710" y="326978"/>
                  </a:lnTo>
                  <a:lnTo>
                    <a:pt x="19591" y="345164"/>
                  </a:lnTo>
                  <a:lnTo>
                    <a:pt x="27826" y="362639"/>
                  </a:lnTo>
                  <a:lnTo>
                    <a:pt x="37349" y="379341"/>
                  </a:lnTo>
                  <a:lnTo>
                    <a:pt x="48097" y="395205"/>
                  </a:lnTo>
                  <a:lnTo>
                    <a:pt x="60005" y="410167"/>
                  </a:lnTo>
                  <a:lnTo>
                    <a:pt x="73009" y="424164"/>
                  </a:lnTo>
                  <a:lnTo>
                    <a:pt x="87044" y="437130"/>
                  </a:lnTo>
                  <a:lnTo>
                    <a:pt x="102047" y="449003"/>
                  </a:lnTo>
                  <a:lnTo>
                    <a:pt x="117952" y="459719"/>
                  </a:lnTo>
                  <a:lnTo>
                    <a:pt x="134696" y="469213"/>
                  </a:lnTo>
                  <a:lnTo>
                    <a:pt x="152215" y="477422"/>
                  </a:lnTo>
                  <a:lnTo>
                    <a:pt x="170444" y="484282"/>
                  </a:lnTo>
                  <a:lnTo>
                    <a:pt x="189318" y="489729"/>
                  </a:lnTo>
                  <a:lnTo>
                    <a:pt x="208774" y="493698"/>
                  </a:lnTo>
                  <a:lnTo>
                    <a:pt x="228747" y="496127"/>
                  </a:lnTo>
                  <a:lnTo>
                    <a:pt x="249174" y="496950"/>
                  </a:lnTo>
                  <a:lnTo>
                    <a:pt x="269727" y="496127"/>
                  </a:lnTo>
                  <a:lnTo>
                    <a:pt x="289700" y="493698"/>
                  </a:lnTo>
                  <a:lnTo>
                    <a:pt x="309156" y="489729"/>
                  </a:lnTo>
                  <a:lnTo>
                    <a:pt x="328030" y="484282"/>
                  </a:lnTo>
                  <a:lnTo>
                    <a:pt x="346259" y="477422"/>
                  </a:lnTo>
                  <a:lnTo>
                    <a:pt x="363778" y="469213"/>
                  </a:lnTo>
                  <a:lnTo>
                    <a:pt x="380522" y="459719"/>
                  </a:lnTo>
                  <a:lnTo>
                    <a:pt x="396427" y="449003"/>
                  </a:lnTo>
                  <a:lnTo>
                    <a:pt x="411430" y="437130"/>
                  </a:lnTo>
                  <a:lnTo>
                    <a:pt x="425465" y="424164"/>
                  </a:lnTo>
                  <a:lnTo>
                    <a:pt x="438469" y="410167"/>
                  </a:lnTo>
                  <a:lnTo>
                    <a:pt x="450377" y="395205"/>
                  </a:lnTo>
                  <a:lnTo>
                    <a:pt x="461125" y="379341"/>
                  </a:lnTo>
                  <a:lnTo>
                    <a:pt x="470648" y="362639"/>
                  </a:lnTo>
                  <a:lnTo>
                    <a:pt x="478883" y="345164"/>
                  </a:lnTo>
                  <a:lnTo>
                    <a:pt x="485764" y="326978"/>
                  </a:lnTo>
                  <a:lnTo>
                    <a:pt x="491229" y="308146"/>
                  </a:lnTo>
                  <a:lnTo>
                    <a:pt x="495211" y="288731"/>
                  </a:lnTo>
                  <a:lnTo>
                    <a:pt x="497648" y="268799"/>
                  </a:lnTo>
                  <a:lnTo>
                    <a:pt x="498475" y="248412"/>
                  </a:lnTo>
                  <a:lnTo>
                    <a:pt x="497648" y="228042"/>
                  </a:lnTo>
                  <a:lnTo>
                    <a:pt x="495211" y="208126"/>
                  </a:lnTo>
                  <a:lnTo>
                    <a:pt x="491229" y="188726"/>
                  </a:lnTo>
                  <a:lnTo>
                    <a:pt x="485764" y="169907"/>
                  </a:lnTo>
                  <a:lnTo>
                    <a:pt x="478883" y="151733"/>
                  </a:lnTo>
                  <a:lnTo>
                    <a:pt x="470648" y="134267"/>
                  </a:lnTo>
                  <a:lnTo>
                    <a:pt x="461125" y="117574"/>
                  </a:lnTo>
                  <a:lnTo>
                    <a:pt x="450377" y="101717"/>
                  </a:lnTo>
                  <a:lnTo>
                    <a:pt x="438469" y="86762"/>
                  </a:lnTo>
                  <a:lnTo>
                    <a:pt x="425465" y="72771"/>
                  </a:lnTo>
                  <a:lnTo>
                    <a:pt x="411430" y="59808"/>
                  </a:lnTo>
                  <a:lnTo>
                    <a:pt x="396427" y="47938"/>
                  </a:lnTo>
                  <a:lnTo>
                    <a:pt x="380522" y="37225"/>
                  </a:lnTo>
                  <a:lnTo>
                    <a:pt x="363778" y="27733"/>
                  </a:lnTo>
                  <a:lnTo>
                    <a:pt x="346259" y="19526"/>
                  </a:lnTo>
                  <a:lnTo>
                    <a:pt x="328030" y="12667"/>
                  </a:lnTo>
                  <a:lnTo>
                    <a:pt x="309156" y="7221"/>
                  </a:lnTo>
                  <a:lnTo>
                    <a:pt x="289700" y="3252"/>
                  </a:lnTo>
                  <a:lnTo>
                    <a:pt x="269727" y="823"/>
                  </a:lnTo>
                  <a:lnTo>
                    <a:pt x="249300" y="0"/>
                  </a:lnTo>
                  <a:lnTo>
                    <a:pt x="228747" y="823"/>
                  </a:lnTo>
                  <a:lnTo>
                    <a:pt x="208774" y="3252"/>
                  </a:lnTo>
                  <a:lnTo>
                    <a:pt x="189318" y="7221"/>
                  </a:lnTo>
                  <a:lnTo>
                    <a:pt x="170444" y="12667"/>
                  </a:lnTo>
                  <a:lnTo>
                    <a:pt x="152215" y="19526"/>
                  </a:lnTo>
                  <a:lnTo>
                    <a:pt x="134696" y="27733"/>
                  </a:lnTo>
                  <a:lnTo>
                    <a:pt x="117952" y="37225"/>
                  </a:lnTo>
                  <a:lnTo>
                    <a:pt x="102047" y="47938"/>
                  </a:lnTo>
                  <a:lnTo>
                    <a:pt x="87044" y="59808"/>
                  </a:lnTo>
                  <a:lnTo>
                    <a:pt x="73009" y="72771"/>
                  </a:lnTo>
                  <a:lnTo>
                    <a:pt x="60005" y="86762"/>
                  </a:lnTo>
                  <a:lnTo>
                    <a:pt x="48097" y="101717"/>
                  </a:lnTo>
                  <a:lnTo>
                    <a:pt x="37349" y="117574"/>
                  </a:lnTo>
                  <a:lnTo>
                    <a:pt x="27826" y="134267"/>
                  </a:lnTo>
                  <a:lnTo>
                    <a:pt x="19591" y="151733"/>
                  </a:lnTo>
                  <a:lnTo>
                    <a:pt x="12710" y="169907"/>
                  </a:lnTo>
                  <a:lnTo>
                    <a:pt x="7245" y="188726"/>
                  </a:lnTo>
                  <a:lnTo>
                    <a:pt x="3263" y="208126"/>
                  </a:lnTo>
                  <a:lnTo>
                    <a:pt x="826" y="228042"/>
                  </a:lnTo>
                  <a:lnTo>
                    <a:pt x="0" y="248412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11" name="object 256"/>
            <p:cNvSpPr>
              <a:spLocks/>
            </p:cNvSpPr>
            <p:nvPr/>
          </p:nvSpPr>
          <p:spPr bwMode="auto">
            <a:xfrm>
              <a:off x="1807" y="2002"/>
              <a:ext cx="493" cy="519"/>
            </a:xfrm>
            <a:custGeom>
              <a:avLst/>
              <a:gdLst>
                <a:gd name="T0" fmla="*/ 0 w 498475"/>
                <a:gd name="T1" fmla="*/ 0 h 496950"/>
                <a:gd name="T2" fmla="*/ 0 w 498475"/>
                <a:gd name="T3" fmla="*/ 0 h 496950"/>
                <a:gd name="T4" fmla="*/ 0 w 498475"/>
                <a:gd name="T5" fmla="*/ 0 h 496950"/>
                <a:gd name="T6" fmla="*/ 0 w 498475"/>
                <a:gd name="T7" fmla="*/ 0 h 496950"/>
                <a:gd name="T8" fmla="*/ 0 w 498475"/>
                <a:gd name="T9" fmla="*/ 0 h 496950"/>
                <a:gd name="T10" fmla="*/ 0 w 498475"/>
                <a:gd name="T11" fmla="*/ 0 h 496950"/>
                <a:gd name="T12" fmla="*/ 0 w 498475"/>
                <a:gd name="T13" fmla="*/ 0 h 496950"/>
                <a:gd name="T14" fmla="*/ 0 w 498475"/>
                <a:gd name="T15" fmla="*/ 0 h 496950"/>
                <a:gd name="T16" fmla="*/ 0 w 498475"/>
                <a:gd name="T17" fmla="*/ 0 h 496950"/>
                <a:gd name="T18" fmla="*/ 0 w 498475"/>
                <a:gd name="T19" fmla="*/ 0 h 496950"/>
                <a:gd name="T20" fmla="*/ 0 w 498475"/>
                <a:gd name="T21" fmla="*/ 0 h 496950"/>
                <a:gd name="T22" fmla="*/ 0 w 498475"/>
                <a:gd name="T23" fmla="*/ 0 h 496950"/>
                <a:gd name="T24" fmla="*/ 0 w 498475"/>
                <a:gd name="T25" fmla="*/ 0 h 496950"/>
                <a:gd name="T26" fmla="*/ 0 w 498475"/>
                <a:gd name="T27" fmla="*/ 0 h 496950"/>
                <a:gd name="T28" fmla="*/ 0 w 498475"/>
                <a:gd name="T29" fmla="*/ 0 h 496950"/>
                <a:gd name="T30" fmla="*/ 0 w 498475"/>
                <a:gd name="T31" fmla="*/ 0 h 496950"/>
                <a:gd name="T32" fmla="*/ 0 w 498475"/>
                <a:gd name="T33" fmla="*/ 0 h 496950"/>
                <a:gd name="T34" fmla="*/ 0 w 498475"/>
                <a:gd name="T35" fmla="*/ 0 h 496950"/>
                <a:gd name="T36" fmla="*/ 0 w 498475"/>
                <a:gd name="T37" fmla="*/ 0 h 496950"/>
                <a:gd name="T38" fmla="*/ 0 w 498475"/>
                <a:gd name="T39" fmla="*/ 0 h 496950"/>
                <a:gd name="T40" fmla="*/ 0 w 498475"/>
                <a:gd name="T41" fmla="*/ 0 h 496950"/>
                <a:gd name="T42" fmla="*/ 0 w 498475"/>
                <a:gd name="T43" fmla="*/ 0 h 496950"/>
                <a:gd name="T44" fmla="*/ 0 w 498475"/>
                <a:gd name="T45" fmla="*/ 0 h 496950"/>
                <a:gd name="T46" fmla="*/ 0 w 498475"/>
                <a:gd name="T47" fmla="*/ 0 h 496950"/>
                <a:gd name="T48" fmla="*/ 0 w 498475"/>
                <a:gd name="T49" fmla="*/ 0 h 496950"/>
                <a:gd name="T50" fmla="*/ 0 w 498475"/>
                <a:gd name="T51" fmla="*/ 0 h 496950"/>
                <a:gd name="T52" fmla="*/ 0 w 498475"/>
                <a:gd name="T53" fmla="*/ 0 h 496950"/>
                <a:gd name="T54" fmla="*/ 0 w 498475"/>
                <a:gd name="T55" fmla="*/ 0 h 496950"/>
                <a:gd name="T56" fmla="*/ 0 w 498475"/>
                <a:gd name="T57" fmla="*/ 0 h 496950"/>
                <a:gd name="T58" fmla="*/ 0 w 498475"/>
                <a:gd name="T59" fmla="*/ 0 h 496950"/>
                <a:gd name="T60" fmla="*/ 0 w 498475"/>
                <a:gd name="T61" fmla="*/ 0 h 496950"/>
                <a:gd name="T62" fmla="*/ 0 w 498475"/>
                <a:gd name="T63" fmla="*/ 0 h 496950"/>
                <a:gd name="T64" fmla="*/ 0 w 498475"/>
                <a:gd name="T65" fmla="*/ 0 h 496950"/>
                <a:gd name="T66" fmla="*/ 0 w 498475"/>
                <a:gd name="T67" fmla="*/ 0 h 496950"/>
                <a:gd name="T68" fmla="*/ 0 w 498475"/>
                <a:gd name="T69" fmla="*/ 0 h 496950"/>
                <a:gd name="T70" fmla="*/ 0 w 498475"/>
                <a:gd name="T71" fmla="*/ 0 h 496950"/>
                <a:gd name="T72" fmla="*/ 0 w 498475"/>
                <a:gd name="T73" fmla="*/ 0 h 496950"/>
                <a:gd name="T74" fmla="*/ 0 w 498475"/>
                <a:gd name="T75" fmla="*/ 0 h 496950"/>
                <a:gd name="T76" fmla="*/ 0 w 498475"/>
                <a:gd name="T77" fmla="*/ 0 h 496950"/>
                <a:gd name="T78" fmla="*/ 0 w 498475"/>
                <a:gd name="T79" fmla="*/ 0 h 49695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98475" h="496950">
                  <a:moveTo>
                    <a:pt x="0" y="248412"/>
                  </a:moveTo>
                  <a:lnTo>
                    <a:pt x="826" y="228042"/>
                  </a:lnTo>
                  <a:lnTo>
                    <a:pt x="3263" y="208126"/>
                  </a:lnTo>
                  <a:lnTo>
                    <a:pt x="7245" y="188726"/>
                  </a:lnTo>
                  <a:lnTo>
                    <a:pt x="12710" y="169907"/>
                  </a:lnTo>
                  <a:lnTo>
                    <a:pt x="19591" y="151733"/>
                  </a:lnTo>
                  <a:lnTo>
                    <a:pt x="27826" y="134267"/>
                  </a:lnTo>
                  <a:lnTo>
                    <a:pt x="37349" y="117574"/>
                  </a:lnTo>
                  <a:lnTo>
                    <a:pt x="48097" y="101717"/>
                  </a:lnTo>
                  <a:lnTo>
                    <a:pt x="60005" y="86762"/>
                  </a:lnTo>
                  <a:lnTo>
                    <a:pt x="73009" y="72771"/>
                  </a:lnTo>
                  <a:lnTo>
                    <a:pt x="87044" y="59808"/>
                  </a:lnTo>
                  <a:lnTo>
                    <a:pt x="102047" y="47938"/>
                  </a:lnTo>
                  <a:lnTo>
                    <a:pt x="117952" y="37225"/>
                  </a:lnTo>
                  <a:lnTo>
                    <a:pt x="134696" y="27733"/>
                  </a:lnTo>
                  <a:lnTo>
                    <a:pt x="152215" y="19526"/>
                  </a:lnTo>
                  <a:lnTo>
                    <a:pt x="170444" y="12667"/>
                  </a:lnTo>
                  <a:lnTo>
                    <a:pt x="189318" y="7221"/>
                  </a:lnTo>
                  <a:lnTo>
                    <a:pt x="208774" y="3252"/>
                  </a:lnTo>
                  <a:lnTo>
                    <a:pt x="228747" y="823"/>
                  </a:lnTo>
                  <a:lnTo>
                    <a:pt x="249174" y="0"/>
                  </a:lnTo>
                  <a:lnTo>
                    <a:pt x="269727" y="823"/>
                  </a:lnTo>
                  <a:lnTo>
                    <a:pt x="289700" y="3252"/>
                  </a:lnTo>
                  <a:lnTo>
                    <a:pt x="309156" y="7221"/>
                  </a:lnTo>
                  <a:lnTo>
                    <a:pt x="328030" y="12667"/>
                  </a:lnTo>
                  <a:lnTo>
                    <a:pt x="346259" y="19526"/>
                  </a:lnTo>
                  <a:lnTo>
                    <a:pt x="363778" y="27733"/>
                  </a:lnTo>
                  <a:lnTo>
                    <a:pt x="380522" y="37225"/>
                  </a:lnTo>
                  <a:lnTo>
                    <a:pt x="396427" y="47938"/>
                  </a:lnTo>
                  <a:lnTo>
                    <a:pt x="411430" y="59808"/>
                  </a:lnTo>
                  <a:lnTo>
                    <a:pt x="425465" y="72771"/>
                  </a:lnTo>
                  <a:lnTo>
                    <a:pt x="438469" y="86762"/>
                  </a:lnTo>
                  <a:lnTo>
                    <a:pt x="450377" y="101717"/>
                  </a:lnTo>
                  <a:lnTo>
                    <a:pt x="461125" y="117574"/>
                  </a:lnTo>
                  <a:lnTo>
                    <a:pt x="470648" y="134267"/>
                  </a:lnTo>
                  <a:lnTo>
                    <a:pt x="478883" y="151733"/>
                  </a:lnTo>
                  <a:lnTo>
                    <a:pt x="485764" y="169907"/>
                  </a:lnTo>
                  <a:lnTo>
                    <a:pt x="491229" y="188726"/>
                  </a:lnTo>
                  <a:lnTo>
                    <a:pt x="495211" y="208126"/>
                  </a:lnTo>
                  <a:lnTo>
                    <a:pt x="497648" y="228042"/>
                  </a:lnTo>
                  <a:lnTo>
                    <a:pt x="498475" y="248412"/>
                  </a:lnTo>
                  <a:lnTo>
                    <a:pt x="497648" y="268799"/>
                  </a:lnTo>
                  <a:lnTo>
                    <a:pt x="495211" y="288731"/>
                  </a:lnTo>
                  <a:lnTo>
                    <a:pt x="491229" y="308146"/>
                  </a:lnTo>
                  <a:lnTo>
                    <a:pt x="485764" y="326978"/>
                  </a:lnTo>
                  <a:lnTo>
                    <a:pt x="478883" y="345164"/>
                  </a:lnTo>
                  <a:lnTo>
                    <a:pt x="470648" y="362639"/>
                  </a:lnTo>
                  <a:lnTo>
                    <a:pt x="461125" y="379341"/>
                  </a:lnTo>
                  <a:lnTo>
                    <a:pt x="450377" y="395205"/>
                  </a:lnTo>
                  <a:lnTo>
                    <a:pt x="438469" y="410167"/>
                  </a:lnTo>
                  <a:lnTo>
                    <a:pt x="425465" y="424164"/>
                  </a:lnTo>
                  <a:lnTo>
                    <a:pt x="411430" y="437130"/>
                  </a:lnTo>
                  <a:lnTo>
                    <a:pt x="396427" y="449003"/>
                  </a:lnTo>
                  <a:lnTo>
                    <a:pt x="380522" y="459719"/>
                  </a:lnTo>
                  <a:lnTo>
                    <a:pt x="363778" y="469213"/>
                  </a:lnTo>
                  <a:lnTo>
                    <a:pt x="346259" y="477422"/>
                  </a:lnTo>
                  <a:lnTo>
                    <a:pt x="328030" y="484282"/>
                  </a:lnTo>
                  <a:lnTo>
                    <a:pt x="309156" y="489729"/>
                  </a:lnTo>
                  <a:lnTo>
                    <a:pt x="289700" y="493698"/>
                  </a:lnTo>
                  <a:lnTo>
                    <a:pt x="269727" y="496127"/>
                  </a:lnTo>
                  <a:lnTo>
                    <a:pt x="249300" y="496950"/>
                  </a:lnTo>
                  <a:lnTo>
                    <a:pt x="228747" y="496127"/>
                  </a:lnTo>
                  <a:lnTo>
                    <a:pt x="208774" y="493698"/>
                  </a:lnTo>
                  <a:lnTo>
                    <a:pt x="189318" y="489729"/>
                  </a:lnTo>
                  <a:lnTo>
                    <a:pt x="170444" y="484282"/>
                  </a:lnTo>
                  <a:lnTo>
                    <a:pt x="152215" y="477422"/>
                  </a:lnTo>
                  <a:lnTo>
                    <a:pt x="134696" y="469213"/>
                  </a:lnTo>
                  <a:lnTo>
                    <a:pt x="117952" y="459719"/>
                  </a:lnTo>
                  <a:lnTo>
                    <a:pt x="102047" y="449003"/>
                  </a:lnTo>
                  <a:lnTo>
                    <a:pt x="87044" y="437130"/>
                  </a:lnTo>
                  <a:lnTo>
                    <a:pt x="73009" y="424164"/>
                  </a:lnTo>
                  <a:lnTo>
                    <a:pt x="60005" y="410167"/>
                  </a:lnTo>
                  <a:lnTo>
                    <a:pt x="48097" y="395205"/>
                  </a:lnTo>
                  <a:lnTo>
                    <a:pt x="37349" y="379341"/>
                  </a:lnTo>
                  <a:lnTo>
                    <a:pt x="27826" y="362639"/>
                  </a:lnTo>
                  <a:lnTo>
                    <a:pt x="19591" y="345164"/>
                  </a:lnTo>
                  <a:lnTo>
                    <a:pt x="12710" y="326978"/>
                  </a:lnTo>
                  <a:lnTo>
                    <a:pt x="7245" y="308146"/>
                  </a:lnTo>
                  <a:lnTo>
                    <a:pt x="3263" y="288731"/>
                  </a:lnTo>
                  <a:lnTo>
                    <a:pt x="826" y="268799"/>
                  </a:lnTo>
                  <a:lnTo>
                    <a:pt x="0" y="24841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12" name="object 257"/>
            <p:cNvSpPr>
              <a:spLocks/>
            </p:cNvSpPr>
            <p:nvPr/>
          </p:nvSpPr>
          <p:spPr bwMode="auto">
            <a:xfrm>
              <a:off x="1835" y="2044"/>
              <a:ext cx="436" cy="444"/>
            </a:xfrm>
            <a:custGeom>
              <a:avLst/>
              <a:gdLst>
                <a:gd name="T0" fmla="*/ 0 w 439800"/>
                <a:gd name="T1" fmla="*/ 0 h 425450"/>
                <a:gd name="T2" fmla="*/ 0 w 439800"/>
                <a:gd name="T3" fmla="*/ 0 h 425450"/>
                <a:gd name="T4" fmla="*/ 0 w 439800"/>
                <a:gd name="T5" fmla="*/ 0 h 425450"/>
                <a:gd name="T6" fmla="*/ 0 w 439800"/>
                <a:gd name="T7" fmla="*/ 0 h 425450"/>
                <a:gd name="T8" fmla="*/ 0 w 439800"/>
                <a:gd name="T9" fmla="*/ 0 h 425450"/>
                <a:gd name="T10" fmla="*/ 0 w 439800"/>
                <a:gd name="T11" fmla="*/ 0 h 425450"/>
                <a:gd name="T12" fmla="*/ 0 w 439800"/>
                <a:gd name="T13" fmla="*/ 0 h 425450"/>
                <a:gd name="T14" fmla="*/ 0 w 439800"/>
                <a:gd name="T15" fmla="*/ 0 h 425450"/>
                <a:gd name="T16" fmla="*/ 0 w 439800"/>
                <a:gd name="T17" fmla="*/ 0 h 425450"/>
                <a:gd name="T18" fmla="*/ 0 w 439800"/>
                <a:gd name="T19" fmla="*/ 0 h 425450"/>
                <a:gd name="T20" fmla="*/ 0 w 439800"/>
                <a:gd name="T21" fmla="*/ 0 h 425450"/>
                <a:gd name="T22" fmla="*/ 0 w 439800"/>
                <a:gd name="T23" fmla="*/ 0 h 425450"/>
                <a:gd name="T24" fmla="*/ 0 w 439800"/>
                <a:gd name="T25" fmla="*/ 0 h 425450"/>
                <a:gd name="T26" fmla="*/ 0 w 439800"/>
                <a:gd name="T27" fmla="*/ 0 h 425450"/>
                <a:gd name="T28" fmla="*/ 0 w 439800"/>
                <a:gd name="T29" fmla="*/ 0 h 425450"/>
                <a:gd name="T30" fmla="*/ 0 w 439800"/>
                <a:gd name="T31" fmla="*/ 0 h 425450"/>
                <a:gd name="T32" fmla="*/ 0 w 439800"/>
                <a:gd name="T33" fmla="*/ 0 h 425450"/>
                <a:gd name="T34" fmla="*/ 0 w 439800"/>
                <a:gd name="T35" fmla="*/ 0 h 425450"/>
                <a:gd name="T36" fmla="*/ 0 w 439800"/>
                <a:gd name="T37" fmla="*/ 0 h 425450"/>
                <a:gd name="T38" fmla="*/ 0 w 439800"/>
                <a:gd name="T39" fmla="*/ 0 h 425450"/>
                <a:gd name="T40" fmla="*/ 0 w 439800"/>
                <a:gd name="T41" fmla="*/ 0 h 425450"/>
                <a:gd name="T42" fmla="*/ 0 w 439800"/>
                <a:gd name="T43" fmla="*/ 0 h 425450"/>
                <a:gd name="T44" fmla="*/ 0 w 439800"/>
                <a:gd name="T45" fmla="*/ 0 h 425450"/>
                <a:gd name="T46" fmla="*/ 0 w 439800"/>
                <a:gd name="T47" fmla="*/ 0 h 425450"/>
                <a:gd name="T48" fmla="*/ 0 w 439800"/>
                <a:gd name="T49" fmla="*/ 0 h 425450"/>
                <a:gd name="T50" fmla="*/ 0 w 439800"/>
                <a:gd name="T51" fmla="*/ 0 h 425450"/>
                <a:gd name="T52" fmla="*/ 0 w 439800"/>
                <a:gd name="T53" fmla="*/ 0 h 425450"/>
                <a:gd name="T54" fmla="*/ 0 w 439800"/>
                <a:gd name="T55" fmla="*/ 0 h 425450"/>
                <a:gd name="T56" fmla="*/ 0 w 439800"/>
                <a:gd name="T57" fmla="*/ 0 h 425450"/>
                <a:gd name="T58" fmla="*/ 0 w 439800"/>
                <a:gd name="T59" fmla="*/ 0 h 425450"/>
                <a:gd name="T60" fmla="*/ 0 w 439800"/>
                <a:gd name="T61" fmla="*/ 0 h 425450"/>
                <a:gd name="T62" fmla="*/ 0 w 439800"/>
                <a:gd name="T63" fmla="*/ 0 h 425450"/>
                <a:gd name="T64" fmla="*/ 0 w 439800"/>
                <a:gd name="T65" fmla="*/ 0 h 425450"/>
                <a:gd name="T66" fmla="*/ 0 w 439800"/>
                <a:gd name="T67" fmla="*/ 0 h 425450"/>
                <a:gd name="T68" fmla="*/ 0 w 439800"/>
                <a:gd name="T69" fmla="*/ 0 h 425450"/>
                <a:gd name="T70" fmla="*/ 0 w 439800"/>
                <a:gd name="T71" fmla="*/ 0 h 425450"/>
                <a:gd name="T72" fmla="*/ 0 w 439800"/>
                <a:gd name="T73" fmla="*/ 0 h 425450"/>
                <a:gd name="T74" fmla="*/ 0 w 439800"/>
                <a:gd name="T75" fmla="*/ 0 h 425450"/>
                <a:gd name="T76" fmla="*/ 0 w 439800"/>
                <a:gd name="T77" fmla="*/ 0 h 425450"/>
                <a:gd name="T78" fmla="*/ 0 w 439800"/>
                <a:gd name="T79" fmla="*/ 0 h 42545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39800" h="425450">
                  <a:moveTo>
                    <a:pt x="0" y="212598"/>
                  </a:moveTo>
                  <a:lnTo>
                    <a:pt x="728" y="230170"/>
                  </a:lnTo>
                  <a:lnTo>
                    <a:pt x="2877" y="247227"/>
                  </a:lnTo>
                  <a:lnTo>
                    <a:pt x="6389" y="263842"/>
                  </a:lnTo>
                  <a:lnTo>
                    <a:pt x="11207" y="279958"/>
                  </a:lnTo>
                  <a:lnTo>
                    <a:pt x="17275" y="295523"/>
                  </a:lnTo>
                  <a:lnTo>
                    <a:pt x="24537" y="310480"/>
                  </a:lnTo>
                  <a:lnTo>
                    <a:pt x="32936" y="324775"/>
                  </a:lnTo>
                  <a:lnTo>
                    <a:pt x="42415" y="338353"/>
                  </a:lnTo>
                  <a:lnTo>
                    <a:pt x="52918" y="351160"/>
                  </a:lnTo>
                  <a:lnTo>
                    <a:pt x="64388" y="363140"/>
                  </a:lnTo>
                  <a:lnTo>
                    <a:pt x="76769" y="374240"/>
                  </a:lnTo>
                  <a:lnTo>
                    <a:pt x="90004" y="384403"/>
                  </a:lnTo>
                  <a:lnTo>
                    <a:pt x="104036" y="393576"/>
                  </a:lnTo>
                  <a:lnTo>
                    <a:pt x="118809" y="401704"/>
                  </a:lnTo>
                  <a:lnTo>
                    <a:pt x="134266" y="408731"/>
                  </a:lnTo>
                  <a:lnTo>
                    <a:pt x="150351" y="414604"/>
                  </a:lnTo>
                  <a:lnTo>
                    <a:pt x="167007" y="419267"/>
                  </a:lnTo>
                  <a:lnTo>
                    <a:pt x="184178" y="422665"/>
                  </a:lnTo>
                  <a:lnTo>
                    <a:pt x="201807" y="424744"/>
                  </a:lnTo>
                  <a:lnTo>
                    <a:pt x="219837" y="425450"/>
                  </a:lnTo>
                  <a:lnTo>
                    <a:pt x="237867" y="424744"/>
                  </a:lnTo>
                  <a:lnTo>
                    <a:pt x="255499" y="422665"/>
                  </a:lnTo>
                  <a:lnTo>
                    <a:pt x="272673" y="419267"/>
                  </a:lnTo>
                  <a:lnTo>
                    <a:pt x="289335" y="414604"/>
                  </a:lnTo>
                  <a:lnTo>
                    <a:pt x="305427" y="408731"/>
                  </a:lnTo>
                  <a:lnTo>
                    <a:pt x="320891" y="401704"/>
                  </a:lnTo>
                  <a:lnTo>
                    <a:pt x="335673" y="393576"/>
                  </a:lnTo>
                  <a:lnTo>
                    <a:pt x="349714" y="384403"/>
                  </a:lnTo>
                  <a:lnTo>
                    <a:pt x="362958" y="374240"/>
                  </a:lnTo>
                  <a:lnTo>
                    <a:pt x="375348" y="363140"/>
                  </a:lnTo>
                  <a:lnTo>
                    <a:pt x="386828" y="351160"/>
                  </a:lnTo>
                  <a:lnTo>
                    <a:pt x="397340" y="338353"/>
                  </a:lnTo>
                  <a:lnTo>
                    <a:pt x="406828" y="324775"/>
                  </a:lnTo>
                  <a:lnTo>
                    <a:pt x="415235" y="310480"/>
                  </a:lnTo>
                  <a:lnTo>
                    <a:pt x="422505" y="295523"/>
                  </a:lnTo>
                  <a:lnTo>
                    <a:pt x="428580" y="279958"/>
                  </a:lnTo>
                  <a:lnTo>
                    <a:pt x="433404" y="263842"/>
                  </a:lnTo>
                  <a:lnTo>
                    <a:pt x="436920" y="247227"/>
                  </a:lnTo>
                  <a:lnTo>
                    <a:pt x="439071" y="230170"/>
                  </a:lnTo>
                  <a:lnTo>
                    <a:pt x="439800" y="212725"/>
                  </a:lnTo>
                  <a:lnTo>
                    <a:pt x="439071" y="195153"/>
                  </a:lnTo>
                  <a:lnTo>
                    <a:pt x="436920" y="178098"/>
                  </a:lnTo>
                  <a:lnTo>
                    <a:pt x="433404" y="161488"/>
                  </a:lnTo>
                  <a:lnTo>
                    <a:pt x="428580" y="145377"/>
                  </a:lnTo>
                  <a:lnTo>
                    <a:pt x="422505" y="129819"/>
                  </a:lnTo>
                  <a:lnTo>
                    <a:pt x="415235" y="114870"/>
                  </a:lnTo>
                  <a:lnTo>
                    <a:pt x="406828" y="100583"/>
                  </a:lnTo>
                  <a:lnTo>
                    <a:pt x="397340" y="87014"/>
                  </a:lnTo>
                  <a:lnTo>
                    <a:pt x="386828" y="74216"/>
                  </a:lnTo>
                  <a:lnTo>
                    <a:pt x="375348" y="62245"/>
                  </a:lnTo>
                  <a:lnTo>
                    <a:pt x="362958" y="51155"/>
                  </a:lnTo>
                  <a:lnTo>
                    <a:pt x="349714" y="41001"/>
                  </a:lnTo>
                  <a:lnTo>
                    <a:pt x="335673" y="31837"/>
                  </a:lnTo>
                  <a:lnTo>
                    <a:pt x="320891" y="23718"/>
                  </a:lnTo>
                  <a:lnTo>
                    <a:pt x="305427" y="16698"/>
                  </a:lnTo>
                  <a:lnTo>
                    <a:pt x="289335" y="10832"/>
                  </a:lnTo>
                  <a:lnTo>
                    <a:pt x="272673" y="6175"/>
                  </a:lnTo>
                  <a:lnTo>
                    <a:pt x="255499" y="2780"/>
                  </a:lnTo>
                  <a:lnTo>
                    <a:pt x="237867" y="704"/>
                  </a:lnTo>
                  <a:lnTo>
                    <a:pt x="219837" y="0"/>
                  </a:lnTo>
                  <a:lnTo>
                    <a:pt x="201807" y="704"/>
                  </a:lnTo>
                  <a:lnTo>
                    <a:pt x="184178" y="2780"/>
                  </a:lnTo>
                  <a:lnTo>
                    <a:pt x="167007" y="6175"/>
                  </a:lnTo>
                  <a:lnTo>
                    <a:pt x="150351" y="10832"/>
                  </a:lnTo>
                  <a:lnTo>
                    <a:pt x="134266" y="16698"/>
                  </a:lnTo>
                  <a:lnTo>
                    <a:pt x="118809" y="23718"/>
                  </a:lnTo>
                  <a:lnTo>
                    <a:pt x="104036" y="31837"/>
                  </a:lnTo>
                  <a:lnTo>
                    <a:pt x="90004" y="41001"/>
                  </a:lnTo>
                  <a:lnTo>
                    <a:pt x="76769" y="51155"/>
                  </a:lnTo>
                  <a:lnTo>
                    <a:pt x="64388" y="62245"/>
                  </a:lnTo>
                  <a:lnTo>
                    <a:pt x="52918" y="74216"/>
                  </a:lnTo>
                  <a:lnTo>
                    <a:pt x="42415" y="87014"/>
                  </a:lnTo>
                  <a:lnTo>
                    <a:pt x="32936" y="100583"/>
                  </a:lnTo>
                  <a:lnTo>
                    <a:pt x="24537" y="114870"/>
                  </a:lnTo>
                  <a:lnTo>
                    <a:pt x="17275" y="129819"/>
                  </a:lnTo>
                  <a:lnTo>
                    <a:pt x="11207" y="145377"/>
                  </a:lnTo>
                  <a:lnTo>
                    <a:pt x="6389" y="161488"/>
                  </a:lnTo>
                  <a:lnTo>
                    <a:pt x="2877" y="178098"/>
                  </a:lnTo>
                  <a:lnTo>
                    <a:pt x="728" y="195153"/>
                  </a:lnTo>
                  <a:lnTo>
                    <a:pt x="0" y="21259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13" name="object 258"/>
            <p:cNvSpPr>
              <a:spLocks/>
            </p:cNvSpPr>
            <p:nvPr/>
          </p:nvSpPr>
          <p:spPr bwMode="auto">
            <a:xfrm>
              <a:off x="1835" y="2044"/>
              <a:ext cx="436" cy="444"/>
            </a:xfrm>
            <a:custGeom>
              <a:avLst/>
              <a:gdLst>
                <a:gd name="T0" fmla="*/ 0 w 439800"/>
                <a:gd name="T1" fmla="*/ 0 h 425450"/>
                <a:gd name="T2" fmla="*/ 0 w 439800"/>
                <a:gd name="T3" fmla="*/ 0 h 425450"/>
                <a:gd name="T4" fmla="*/ 0 w 439800"/>
                <a:gd name="T5" fmla="*/ 0 h 425450"/>
                <a:gd name="T6" fmla="*/ 0 w 439800"/>
                <a:gd name="T7" fmla="*/ 0 h 425450"/>
                <a:gd name="T8" fmla="*/ 0 w 439800"/>
                <a:gd name="T9" fmla="*/ 0 h 425450"/>
                <a:gd name="T10" fmla="*/ 0 w 439800"/>
                <a:gd name="T11" fmla="*/ 0 h 425450"/>
                <a:gd name="T12" fmla="*/ 0 w 439800"/>
                <a:gd name="T13" fmla="*/ 0 h 425450"/>
                <a:gd name="T14" fmla="*/ 0 w 439800"/>
                <a:gd name="T15" fmla="*/ 0 h 425450"/>
                <a:gd name="T16" fmla="*/ 0 w 439800"/>
                <a:gd name="T17" fmla="*/ 0 h 425450"/>
                <a:gd name="T18" fmla="*/ 0 w 439800"/>
                <a:gd name="T19" fmla="*/ 0 h 425450"/>
                <a:gd name="T20" fmla="*/ 0 w 439800"/>
                <a:gd name="T21" fmla="*/ 0 h 425450"/>
                <a:gd name="T22" fmla="*/ 0 w 439800"/>
                <a:gd name="T23" fmla="*/ 0 h 425450"/>
                <a:gd name="T24" fmla="*/ 0 w 439800"/>
                <a:gd name="T25" fmla="*/ 0 h 425450"/>
                <a:gd name="T26" fmla="*/ 0 w 439800"/>
                <a:gd name="T27" fmla="*/ 0 h 425450"/>
                <a:gd name="T28" fmla="*/ 0 w 439800"/>
                <a:gd name="T29" fmla="*/ 0 h 425450"/>
                <a:gd name="T30" fmla="*/ 0 w 439800"/>
                <a:gd name="T31" fmla="*/ 0 h 425450"/>
                <a:gd name="T32" fmla="*/ 0 w 439800"/>
                <a:gd name="T33" fmla="*/ 0 h 425450"/>
                <a:gd name="T34" fmla="*/ 0 w 439800"/>
                <a:gd name="T35" fmla="*/ 0 h 425450"/>
                <a:gd name="T36" fmla="*/ 0 w 439800"/>
                <a:gd name="T37" fmla="*/ 0 h 425450"/>
                <a:gd name="T38" fmla="*/ 0 w 439800"/>
                <a:gd name="T39" fmla="*/ 0 h 425450"/>
                <a:gd name="T40" fmla="*/ 0 w 439800"/>
                <a:gd name="T41" fmla="*/ 0 h 425450"/>
                <a:gd name="T42" fmla="*/ 0 w 439800"/>
                <a:gd name="T43" fmla="*/ 0 h 425450"/>
                <a:gd name="T44" fmla="*/ 0 w 439800"/>
                <a:gd name="T45" fmla="*/ 0 h 425450"/>
                <a:gd name="T46" fmla="*/ 0 w 439800"/>
                <a:gd name="T47" fmla="*/ 0 h 425450"/>
                <a:gd name="T48" fmla="*/ 0 w 439800"/>
                <a:gd name="T49" fmla="*/ 0 h 425450"/>
                <a:gd name="T50" fmla="*/ 0 w 439800"/>
                <a:gd name="T51" fmla="*/ 0 h 425450"/>
                <a:gd name="T52" fmla="*/ 0 w 439800"/>
                <a:gd name="T53" fmla="*/ 0 h 425450"/>
                <a:gd name="T54" fmla="*/ 0 w 439800"/>
                <a:gd name="T55" fmla="*/ 0 h 425450"/>
                <a:gd name="T56" fmla="*/ 0 w 439800"/>
                <a:gd name="T57" fmla="*/ 0 h 425450"/>
                <a:gd name="T58" fmla="*/ 0 w 439800"/>
                <a:gd name="T59" fmla="*/ 0 h 425450"/>
                <a:gd name="T60" fmla="*/ 0 w 439800"/>
                <a:gd name="T61" fmla="*/ 0 h 425450"/>
                <a:gd name="T62" fmla="*/ 0 w 439800"/>
                <a:gd name="T63" fmla="*/ 0 h 425450"/>
                <a:gd name="T64" fmla="*/ 0 w 439800"/>
                <a:gd name="T65" fmla="*/ 0 h 425450"/>
                <a:gd name="T66" fmla="*/ 0 w 439800"/>
                <a:gd name="T67" fmla="*/ 0 h 425450"/>
                <a:gd name="T68" fmla="*/ 0 w 439800"/>
                <a:gd name="T69" fmla="*/ 0 h 425450"/>
                <a:gd name="T70" fmla="*/ 0 w 439800"/>
                <a:gd name="T71" fmla="*/ 0 h 425450"/>
                <a:gd name="T72" fmla="*/ 0 w 439800"/>
                <a:gd name="T73" fmla="*/ 0 h 425450"/>
                <a:gd name="T74" fmla="*/ 0 w 439800"/>
                <a:gd name="T75" fmla="*/ 0 h 425450"/>
                <a:gd name="T76" fmla="*/ 0 w 439800"/>
                <a:gd name="T77" fmla="*/ 0 h 425450"/>
                <a:gd name="T78" fmla="*/ 0 w 439800"/>
                <a:gd name="T79" fmla="*/ 0 h 42545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39800" h="425450">
                  <a:moveTo>
                    <a:pt x="0" y="212598"/>
                  </a:moveTo>
                  <a:lnTo>
                    <a:pt x="728" y="195153"/>
                  </a:lnTo>
                  <a:lnTo>
                    <a:pt x="2877" y="178098"/>
                  </a:lnTo>
                  <a:lnTo>
                    <a:pt x="6389" y="161488"/>
                  </a:lnTo>
                  <a:lnTo>
                    <a:pt x="11207" y="145377"/>
                  </a:lnTo>
                  <a:lnTo>
                    <a:pt x="17275" y="129819"/>
                  </a:lnTo>
                  <a:lnTo>
                    <a:pt x="24537" y="114870"/>
                  </a:lnTo>
                  <a:lnTo>
                    <a:pt x="32936" y="100583"/>
                  </a:lnTo>
                  <a:lnTo>
                    <a:pt x="42415" y="87014"/>
                  </a:lnTo>
                  <a:lnTo>
                    <a:pt x="52918" y="74216"/>
                  </a:lnTo>
                  <a:lnTo>
                    <a:pt x="64388" y="62245"/>
                  </a:lnTo>
                  <a:lnTo>
                    <a:pt x="76769" y="51155"/>
                  </a:lnTo>
                  <a:lnTo>
                    <a:pt x="90004" y="41001"/>
                  </a:lnTo>
                  <a:lnTo>
                    <a:pt x="104036" y="31837"/>
                  </a:lnTo>
                  <a:lnTo>
                    <a:pt x="118809" y="23718"/>
                  </a:lnTo>
                  <a:lnTo>
                    <a:pt x="134266" y="16698"/>
                  </a:lnTo>
                  <a:lnTo>
                    <a:pt x="150351" y="10832"/>
                  </a:lnTo>
                  <a:lnTo>
                    <a:pt x="167007" y="6175"/>
                  </a:lnTo>
                  <a:lnTo>
                    <a:pt x="184178" y="2780"/>
                  </a:lnTo>
                  <a:lnTo>
                    <a:pt x="201807" y="704"/>
                  </a:lnTo>
                  <a:lnTo>
                    <a:pt x="219837" y="0"/>
                  </a:lnTo>
                  <a:lnTo>
                    <a:pt x="237867" y="704"/>
                  </a:lnTo>
                  <a:lnTo>
                    <a:pt x="255499" y="2780"/>
                  </a:lnTo>
                  <a:lnTo>
                    <a:pt x="272673" y="6175"/>
                  </a:lnTo>
                  <a:lnTo>
                    <a:pt x="289335" y="10832"/>
                  </a:lnTo>
                  <a:lnTo>
                    <a:pt x="305427" y="16698"/>
                  </a:lnTo>
                  <a:lnTo>
                    <a:pt x="320891" y="23718"/>
                  </a:lnTo>
                  <a:lnTo>
                    <a:pt x="335673" y="31837"/>
                  </a:lnTo>
                  <a:lnTo>
                    <a:pt x="349714" y="41001"/>
                  </a:lnTo>
                  <a:lnTo>
                    <a:pt x="362958" y="51155"/>
                  </a:lnTo>
                  <a:lnTo>
                    <a:pt x="375348" y="62245"/>
                  </a:lnTo>
                  <a:lnTo>
                    <a:pt x="386828" y="74216"/>
                  </a:lnTo>
                  <a:lnTo>
                    <a:pt x="397340" y="87014"/>
                  </a:lnTo>
                  <a:lnTo>
                    <a:pt x="406828" y="100583"/>
                  </a:lnTo>
                  <a:lnTo>
                    <a:pt x="415235" y="114870"/>
                  </a:lnTo>
                  <a:lnTo>
                    <a:pt x="422505" y="129819"/>
                  </a:lnTo>
                  <a:lnTo>
                    <a:pt x="428580" y="145377"/>
                  </a:lnTo>
                  <a:lnTo>
                    <a:pt x="433404" y="161488"/>
                  </a:lnTo>
                  <a:lnTo>
                    <a:pt x="436920" y="178098"/>
                  </a:lnTo>
                  <a:lnTo>
                    <a:pt x="439071" y="195153"/>
                  </a:lnTo>
                  <a:lnTo>
                    <a:pt x="439800" y="212598"/>
                  </a:lnTo>
                  <a:lnTo>
                    <a:pt x="439071" y="230170"/>
                  </a:lnTo>
                  <a:lnTo>
                    <a:pt x="436920" y="247227"/>
                  </a:lnTo>
                  <a:lnTo>
                    <a:pt x="433404" y="263842"/>
                  </a:lnTo>
                  <a:lnTo>
                    <a:pt x="428580" y="279958"/>
                  </a:lnTo>
                  <a:lnTo>
                    <a:pt x="422505" y="295523"/>
                  </a:lnTo>
                  <a:lnTo>
                    <a:pt x="415235" y="310480"/>
                  </a:lnTo>
                  <a:lnTo>
                    <a:pt x="406828" y="324775"/>
                  </a:lnTo>
                  <a:lnTo>
                    <a:pt x="397340" y="338353"/>
                  </a:lnTo>
                  <a:lnTo>
                    <a:pt x="386828" y="351160"/>
                  </a:lnTo>
                  <a:lnTo>
                    <a:pt x="375348" y="363140"/>
                  </a:lnTo>
                  <a:lnTo>
                    <a:pt x="362958" y="374240"/>
                  </a:lnTo>
                  <a:lnTo>
                    <a:pt x="349714" y="384403"/>
                  </a:lnTo>
                  <a:lnTo>
                    <a:pt x="335673" y="393576"/>
                  </a:lnTo>
                  <a:lnTo>
                    <a:pt x="320891" y="401704"/>
                  </a:lnTo>
                  <a:lnTo>
                    <a:pt x="305427" y="408731"/>
                  </a:lnTo>
                  <a:lnTo>
                    <a:pt x="289335" y="414604"/>
                  </a:lnTo>
                  <a:lnTo>
                    <a:pt x="272673" y="419267"/>
                  </a:lnTo>
                  <a:lnTo>
                    <a:pt x="255499" y="422665"/>
                  </a:lnTo>
                  <a:lnTo>
                    <a:pt x="237867" y="424744"/>
                  </a:lnTo>
                  <a:lnTo>
                    <a:pt x="219837" y="425450"/>
                  </a:lnTo>
                  <a:lnTo>
                    <a:pt x="201807" y="424744"/>
                  </a:lnTo>
                  <a:lnTo>
                    <a:pt x="184178" y="422665"/>
                  </a:lnTo>
                  <a:lnTo>
                    <a:pt x="167007" y="419267"/>
                  </a:lnTo>
                  <a:lnTo>
                    <a:pt x="150351" y="414604"/>
                  </a:lnTo>
                  <a:lnTo>
                    <a:pt x="134266" y="408731"/>
                  </a:lnTo>
                  <a:lnTo>
                    <a:pt x="118809" y="401704"/>
                  </a:lnTo>
                  <a:lnTo>
                    <a:pt x="104036" y="393576"/>
                  </a:lnTo>
                  <a:lnTo>
                    <a:pt x="90004" y="384403"/>
                  </a:lnTo>
                  <a:lnTo>
                    <a:pt x="76769" y="374240"/>
                  </a:lnTo>
                  <a:lnTo>
                    <a:pt x="64388" y="363140"/>
                  </a:lnTo>
                  <a:lnTo>
                    <a:pt x="52918" y="351160"/>
                  </a:lnTo>
                  <a:lnTo>
                    <a:pt x="42415" y="338353"/>
                  </a:lnTo>
                  <a:lnTo>
                    <a:pt x="32936" y="324775"/>
                  </a:lnTo>
                  <a:lnTo>
                    <a:pt x="24537" y="310480"/>
                  </a:lnTo>
                  <a:lnTo>
                    <a:pt x="17275" y="295523"/>
                  </a:lnTo>
                  <a:lnTo>
                    <a:pt x="11207" y="279958"/>
                  </a:lnTo>
                  <a:lnTo>
                    <a:pt x="6389" y="263842"/>
                  </a:lnTo>
                  <a:lnTo>
                    <a:pt x="2877" y="247227"/>
                  </a:lnTo>
                  <a:lnTo>
                    <a:pt x="728" y="230170"/>
                  </a:lnTo>
                  <a:lnTo>
                    <a:pt x="0" y="212725"/>
                  </a:lnTo>
                  <a:lnTo>
                    <a:pt x="0" y="212598"/>
                  </a:lnTo>
                  <a:close/>
                </a:path>
              </a:pathLst>
            </a:custGeom>
            <a:noFill/>
            <a:ln w="317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14" name="object 259"/>
            <p:cNvSpPr>
              <a:spLocks/>
            </p:cNvSpPr>
            <p:nvPr/>
          </p:nvSpPr>
          <p:spPr bwMode="auto">
            <a:xfrm>
              <a:off x="1459" y="2077"/>
              <a:ext cx="373" cy="384"/>
            </a:xfrm>
            <a:custGeom>
              <a:avLst/>
              <a:gdLst>
                <a:gd name="T0" fmla="*/ 0 w 376300"/>
                <a:gd name="T1" fmla="*/ 0 h 368300"/>
                <a:gd name="T2" fmla="*/ 0 w 376300"/>
                <a:gd name="T3" fmla="*/ 0 h 368300"/>
                <a:gd name="T4" fmla="*/ 0 w 376300"/>
                <a:gd name="T5" fmla="*/ 0 h 368300"/>
                <a:gd name="T6" fmla="*/ 0 w 376300"/>
                <a:gd name="T7" fmla="*/ 0 h 368300"/>
                <a:gd name="T8" fmla="*/ 0 w 376300"/>
                <a:gd name="T9" fmla="*/ 0 h 368300"/>
                <a:gd name="T10" fmla="*/ 0 w 376300"/>
                <a:gd name="T11" fmla="*/ 0 h 368300"/>
                <a:gd name="T12" fmla="*/ 0 w 376300"/>
                <a:gd name="T13" fmla="*/ 0 h 368300"/>
                <a:gd name="T14" fmla="*/ 0 w 376300"/>
                <a:gd name="T15" fmla="*/ 0 h 368300"/>
                <a:gd name="T16" fmla="*/ 0 w 376300"/>
                <a:gd name="T17" fmla="*/ 0 h 368300"/>
                <a:gd name="T18" fmla="*/ 0 w 376300"/>
                <a:gd name="T19" fmla="*/ 0 h 368300"/>
                <a:gd name="T20" fmla="*/ 0 w 376300"/>
                <a:gd name="T21" fmla="*/ 0 h 368300"/>
                <a:gd name="T22" fmla="*/ 0 w 376300"/>
                <a:gd name="T23" fmla="*/ 0 h 368300"/>
                <a:gd name="T24" fmla="*/ 0 w 376300"/>
                <a:gd name="T25" fmla="*/ 0 h 368300"/>
                <a:gd name="T26" fmla="*/ 0 w 376300"/>
                <a:gd name="T27" fmla="*/ 0 h 368300"/>
                <a:gd name="T28" fmla="*/ 0 w 376300"/>
                <a:gd name="T29" fmla="*/ 0 h 368300"/>
                <a:gd name="T30" fmla="*/ 0 w 376300"/>
                <a:gd name="T31" fmla="*/ 0 h 368300"/>
                <a:gd name="T32" fmla="*/ 0 w 376300"/>
                <a:gd name="T33" fmla="*/ 0 h 368300"/>
                <a:gd name="T34" fmla="*/ 0 w 376300"/>
                <a:gd name="T35" fmla="*/ 0 h 368300"/>
                <a:gd name="T36" fmla="*/ 0 w 376300"/>
                <a:gd name="T37" fmla="*/ 0 h 368300"/>
                <a:gd name="T38" fmla="*/ 0 w 376300"/>
                <a:gd name="T39" fmla="*/ 0 h 368300"/>
                <a:gd name="T40" fmla="*/ 0 w 376300"/>
                <a:gd name="T41" fmla="*/ 0 h 368300"/>
                <a:gd name="T42" fmla="*/ 0 w 376300"/>
                <a:gd name="T43" fmla="*/ 0 h 368300"/>
                <a:gd name="T44" fmla="*/ 0 w 376300"/>
                <a:gd name="T45" fmla="*/ 0 h 368300"/>
                <a:gd name="T46" fmla="*/ 0 w 376300"/>
                <a:gd name="T47" fmla="*/ 0 h 368300"/>
                <a:gd name="T48" fmla="*/ 0 w 376300"/>
                <a:gd name="T49" fmla="*/ 0 h 368300"/>
                <a:gd name="T50" fmla="*/ 0 w 376300"/>
                <a:gd name="T51" fmla="*/ 0 h 368300"/>
                <a:gd name="T52" fmla="*/ 0 w 376300"/>
                <a:gd name="T53" fmla="*/ 0 h 368300"/>
                <a:gd name="T54" fmla="*/ 0 w 376300"/>
                <a:gd name="T55" fmla="*/ 0 h 368300"/>
                <a:gd name="T56" fmla="*/ 0 w 376300"/>
                <a:gd name="T57" fmla="*/ 0 h 368300"/>
                <a:gd name="T58" fmla="*/ 0 w 376300"/>
                <a:gd name="T59" fmla="*/ 0 h 368300"/>
                <a:gd name="T60" fmla="*/ 0 w 376300"/>
                <a:gd name="T61" fmla="*/ 0 h 368300"/>
                <a:gd name="T62" fmla="*/ 0 w 376300"/>
                <a:gd name="T63" fmla="*/ 0 h 368300"/>
                <a:gd name="T64" fmla="*/ 0 w 376300"/>
                <a:gd name="T65" fmla="*/ 0 h 368300"/>
                <a:gd name="T66" fmla="*/ 0 w 376300"/>
                <a:gd name="T67" fmla="*/ 0 h 368300"/>
                <a:gd name="T68" fmla="*/ 0 w 376300"/>
                <a:gd name="T69" fmla="*/ 0 h 368300"/>
                <a:gd name="T70" fmla="*/ 0 w 376300"/>
                <a:gd name="T71" fmla="*/ 0 h 368300"/>
                <a:gd name="T72" fmla="*/ 0 w 376300"/>
                <a:gd name="T73" fmla="*/ 0 h 368300"/>
                <a:gd name="T74" fmla="*/ 0 w 376300"/>
                <a:gd name="T75" fmla="*/ 0 h 368300"/>
                <a:gd name="T76" fmla="*/ 0 w 376300"/>
                <a:gd name="T77" fmla="*/ 0 h 368300"/>
                <a:gd name="T78" fmla="*/ 0 w 376300"/>
                <a:gd name="T79" fmla="*/ 0 h 3683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76300" h="368300">
                  <a:moveTo>
                    <a:pt x="0" y="184023"/>
                  </a:moveTo>
                  <a:lnTo>
                    <a:pt x="733" y="199239"/>
                  </a:lnTo>
                  <a:lnTo>
                    <a:pt x="2557" y="213995"/>
                  </a:lnTo>
                  <a:lnTo>
                    <a:pt x="5551" y="228369"/>
                  </a:lnTo>
                  <a:lnTo>
                    <a:pt x="9666" y="242316"/>
                  </a:lnTo>
                  <a:lnTo>
                    <a:pt x="14853" y="255785"/>
                  </a:lnTo>
                  <a:lnTo>
                    <a:pt x="21063" y="268732"/>
                  </a:lnTo>
                  <a:lnTo>
                    <a:pt x="28248" y="281106"/>
                  </a:lnTo>
                  <a:lnTo>
                    <a:pt x="36359" y="292861"/>
                  </a:lnTo>
                  <a:lnTo>
                    <a:pt x="45348" y="303950"/>
                  </a:lnTo>
                  <a:lnTo>
                    <a:pt x="55165" y="314325"/>
                  </a:lnTo>
                  <a:lnTo>
                    <a:pt x="65763" y="323937"/>
                  </a:lnTo>
                  <a:lnTo>
                    <a:pt x="77092" y="332739"/>
                  </a:lnTo>
                  <a:lnTo>
                    <a:pt x="89103" y="340685"/>
                  </a:lnTo>
                  <a:lnTo>
                    <a:pt x="101749" y="347726"/>
                  </a:lnTo>
                  <a:lnTo>
                    <a:pt x="114980" y="353814"/>
                  </a:lnTo>
                  <a:lnTo>
                    <a:pt x="128748" y="358901"/>
                  </a:lnTo>
                  <a:lnTo>
                    <a:pt x="143004" y="362942"/>
                  </a:lnTo>
                  <a:lnTo>
                    <a:pt x="157699" y="365886"/>
                  </a:lnTo>
                  <a:lnTo>
                    <a:pt x="172785" y="367688"/>
                  </a:lnTo>
                  <a:lnTo>
                    <a:pt x="188213" y="368300"/>
                  </a:lnTo>
                  <a:lnTo>
                    <a:pt x="203641" y="367688"/>
                  </a:lnTo>
                  <a:lnTo>
                    <a:pt x="218724" y="365887"/>
                  </a:lnTo>
                  <a:lnTo>
                    <a:pt x="233416" y="362942"/>
                  </a:lnTo>
                  <a:lnTo>
                    <a:pt x="247667" y="358901"/>
                  </a:lnTo>
                  <a:lnTo>
                    <a:pt x="261429" y="353814"/>
                  </a:lnTo>
                  <a:lnTo>
                    <a:pt x="274654" y="347726"/>
                  </a:lnTo>
                  <a:lnTo>
                    <a:pt x="287293" y="340685"/>
                  </a:lnTo>
                  <a:lnTo>
                    <a:pt x="299299" y="332739"/>
                  </a:lnTo>
                  <a:lnTo>
                    <a:pt x="310622" y="323937"/>
                  </a:lnTo>
                  <a:lnTo>
                    <a:pt x="321214" y="314325"/>
                  </a:lnTo>
                  <a:lnTo>
                    <a:pt x="331027" y="303950"/>
                  </a:lnTo>
                  <a:lnTo>
                    <a:pt x="340013" y="292861"/>
                  </a:lnTo>
                  <a:lnTo>
                    <a:pt x="348123" y="281106"/>
                  </a:lnTo>
                  <a:lnTo>
                    <a:pt x="355308" y="268732"/>
                  </a:lnTo>
                  <a:lnTo>
                    <a:pt x="361521" y="255785"/>
                  </a:lnTo>
                  <a:lnTo>
                    <a:pt x="366713" y="242315"/>
                  </a:lnTo>
                  <a:lnTo>
                    <a:pt x="370835" y="228369"/>
                  </a:lnTo>
                  <a:lnTo>
                    <a:pt x="373839" y="213994"/>
                  </a:lnTo>
                  <a:lnTo>
                    <a:pt x="375677" y="199239"/>
                  </a:lnTo>
                  <a:lnTo>
                    <a:pt x="376300" y="184150"/>
                  </a:lnTo>
                  <a:lnTo>
                    <a:pt x="375677" y="168934"/>
                  </a:lnTo>
                  <a:lnTo>
                    <a:pt x="373839" y="154181"/>
                  </a:lnTo>
                  <a:lnTo>
                    <a:pt x="370835" y="139810"/>
                  </a:lnTo>
                  <a:lnTo>
                    <a:pt x="366713" y="125870"/>
                  </a:lnTo>
                  <a:lnTo>
                    <a:pt x="361521" y="112406"/>
                  </a:lnTo>
                  <a:lnTo>
                    <a:pt x="355308" y="99468"/>
                  </a:lnTo>
                  <a:lnTo>
                    <a:pt x="348123" y="87102"/>
                  </a:lnTo>
                  <a:lnTo>
                    <a:pt x="340013" y="75355"/>
                  </a:lnTo>
                  <a:lnTo>
                    <a:pt x="331027" y="64276"/>
                  </a:lnTo>
                  <a:lnTo>
                    <a:pt x="321214" y="53911"/>
                  </a:lnTo>
                  <a:lnTo>
                    <a:pt x="310622" y="44308"/>
                  </a:lnTo>
                  <a:lnTo>
                    <a:pt x="299299" y="35515"/>
                  </a:lnTo>
                  <a:lnTo>
                    <a:pt x="287293" y="27578"/>
                  </a:lnTo>
                  <a:lnTo>
                    <a:pt x="274654" y="20546"/>
                  </a:lnTo>
                  <a:lnTo>
                    <a:pt x="261429" y="14466"/>
                  </a:lnTo>
                  <a:lnTo>
                    <a:pt x="247667" y="9384"/>
                  </a:lnTo>
                  <a:lnTo>
                    <a:pt x="233416" y="5350"/>
                  </a:lnTo>
                  <a:lnTo>
                    <a:pt x="218724" y="2409"/>
                  </a:lnTo>
                  <a:lnTo>
                    <a:pt x="203641" y="610"/>
                  </a:lnTo>
                  <a:lnTo>
                    <a:pt x="188213" y="0"/>
                  </a:lnTo>
                  <a:lnTo>
                    <a:pt x="172785" y="610"/>
                  </a:lnTo>
                  <a:lnTo>
                    <a:pt x="157699" y="2409"/>
                  </a:lnTo>
                  <a:lnTo>
                    <a:pt x="143004" y="5350"/>
                  </a:lnTo>
                  <a:lnTo>
                    <a:pt x="128747" y="9384"/>
                  </a:lnTo>
                  <a:lnTo>
                    <a:pt x="114978" y="14466"/>
                  </a:lnTo>
                  <a:lnTo>
                    <a:pt x="101746" y="20546"/>
                  </a:lnTo>
                  <a:lnTo>
                    <a:pt x="89098" y="27578"/>
                  </a:lnTo>
                  <a:lnTo>
                    <a:pt x="77083" y="35515"/>
                  </a:lnTo>
                  <a:lnTo>
                    <a:pt x="65751" y="44308"/>
                  </a:lnTo>
                  <a:lnTo>
                    <a:pt x="55149" y="53911"/>
                  </a:lnTo>
                  <a:lnTo>
                    <a:pt x="45327" y="64276"/>
                  </a:lnTo>
                  <a:lnTo>
                    <a:pt x="36332" y="75355"/>
                  </a:lnTo>
                  <a:lnTo>
                    <a:pt x="28213" y="87102"/>
                  </a:lnTo>
                  <a:lnTo>
                    <a:pt x="21019" y="99468"/>
                  </a:lnTo>
                  <a:lnTo>
                    <a:pt x="14799" y="112406"/>
                  </a:lnTo>
                  <a:lnTo>
                    <a:pt x="9601" y="125870"/>
                  </a:lnTo>
                  <a:lnTo>
                    <a:pt x="5473" y="139810"/>
                  </a:lnTo>
                  <a:lnTo>
                    <a:pt x="2465" y="154181"/>
                  </a:lnTo>
                  <a:lnTo>
                    <a:pt x="624" y="168934"/>
                  </a:lnTo>
                  <a:lnTo>
                    <a:pt x="0" y="184023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15" name="object 260"/>
            <p:cNvSpPr>
              <a:spLocks/>
            </p:cNvSpPr>
            <p:nvPr/>
          </p:nvSpPr>
          <p:spPr bwMode="auto">
            <a:xfrm>
              <a:off x="1459" y="2077"/>
              <a:ext cx="373" cy="384"/>
            </a:xfrm>
            <a:custGeom>
              <a:avLst/>
              <a:gdLst>
                <a:gd name="T0" fmla="*/ 0 w 376300"/>
                <a:gd name="T1" fmla="*/ 0 h 368300"/>
                <a:gd name="T2" fmla="*/ 0 w 376300"/>
                <a:gd name="T3" fmla="*/ 0 h 368300"/>
                <a:gd name="T4" fmla="*/ 0 w 376300"/>
                <a:gd name="T5" fmla="*/ 0 h 368300"/>
                <a:gd name="T6" fmla="*/ 0 w 376300"/>
                <a:gd name="T7" fmla="*/ 0 h 368300"/>
                <a:gd name="T8" fmla="*/ 0 w 376300"/>
                <a:gd name="T9" fmla="*/ 0 h 368300"/>
                <a:gd name="T10" fmla="*/ 0 w 376300"/>
                <a:gd name="T11" fmla="*/ 0 h 368300"/>
                <a:gd name="T12" fmla="*/ 0 w 376300"/>
                <a:gd name="T13" fmla="*/ 0 h 368300"/>
                <a:gd name="T14" fmla="*/ 0 w 376300"/>
                <a:gd name="T15" fmla="*/ 0 h 368300"/>
                <a:gd name="T16" fmla="*/ 0 w 376300"/>
                <a:gd name="T17" fmla="*/ 0 h 368300"/>
                <a:gd name="T18" fmla="*/ 0 w 376300"/>
                <a:gd name="T19" fmla="*/ 0 h 368300"/>
                <a:gd name="T20" fmla="*/ 0 w 376300"/>
                <a:gd name="T21" fmla="*/ 0 h 368300"/>
                <a:gd name="T22" fmla="*/ 0 w 376300"/>
                <a:gd name="T23" fmla="*/ 0 h 368300"/>
                <a:gd name="T24" fmla="*/ 0 w 376300"/>
                <a:gd name="T25" fmla="*/ 0 h 368300"/>
                <a:gd name="T26" fmla="*/ 0 w 376300"/>
                <a:gd name="T27" fmla="*/ 0 h 368300"/>
                <a:gd name="T28" fmla="*/ 0 w 376300"/>
                <a:gd name="T29" fmla="*/ 0 h 368300"/>
                <a:gd name="T30" fmla="*/ 0 w 376300"/>
                <a:gd name="T31" fmla="*/ 0 h 368300"/>
                <a:gd name="T32" fmla="*/ 0 w 376300"/>
                <a:gd name="T33" fmla="*/ 0 h 368300"/>
                <a:gd name="T34" fmla="*/ 0 w 376300"/>
                <a:gd name="T35" fmla="*/ 0 h 368300"/>
                <a:gd name="T36" fmla="*/ 0 w 376300"/>
                <a:gd name="T37" fmla="*/ 0 h 368300"/>
                <a:gd name="T38" fmla="*/ 0 w 376300"/>
                <a:gd name="T39" fmla="*/ 0 h 368300"/>
                <a:gd name="T40" fmla="*/ 0 w 376300"/>
                <a:gd name="T41" fmla="*/ 0 h 368300"/>
                <a:gd name="T42" fmla="*/ 0 w 376300"/>
                <a:gd name="T43" fmla="*/ 0 h 368300"/>
                <a:gd name="T44" fmla="*/ 0 w 376300"/>
                <a:gd name="T45" fmla="*/ 0 h 368300"/>
                <a:gd name="T46" fmla="*/ 0 w 376300"/>
                <a:gd name="T47" fmla="*/ 0 h 368300"/>
                <a:gd name="T48" fmla="*/ 0 w 376300"/>
                <a:gd name="T49" fmla="*/ 0 h 368300"/>
                <a:gd name="T50" fmla="*/ 0 w 376300"/>
                <a:gd name="T51" fmla="*/ 0 h 368300"/>
                <a:gd name="T52" fmla="*/ 0 w 376300"/>
                <a:gd name="T53" fmla="*/ 0 h 368300"/>
                <a:gd name="T54" fmla="*/ 0 w 376300"/>
                <a:gd name="T55" fmla="*/ 0 h 368300"/>
                <a:gd name="T56" fmla="*/ 0 w 376300"/>
                <a:gd name="T57" fmla="*/ 0 h 368300"/>
                <a:gd name="T58" fmla="*/ 0 w 376300"/>
                <a:gd name="T59" fmla="*/ 0 h 368300"/>
                <a:gd name="T60" fmla="*/ 0 w 376300"/>
                <a:gd name="T61" fmla="*/ 0 h 368300"/>
                <a:gd name="T62" fmla="*/ 0 w 376300"/>
                <a:gd name="T63" fmla="*/ 0 h 368300"/>
                <a:gd name="T64" fmla="*/ 0 w 376300"/>
                <a:gd name="T65" fmla="*/ 0 h 368300"/>
                <a:gd name="T66" fmla="*/ 0 w 376300"/>
                <a:gd name="T67" fmla="*/ 0 h 368300"/>
                <a:gd name="T68" fmla="*/ 0 w 376300"/>
                <a:gd name="T69" fmla="*/ 0 h 368300"/>
                <a:gd name="T70" fmla="*/ 0 w 376300"/>
                <a:gd name="T71" fmla="*/ 0 h 368300"/>
                <a:gd name="T72" fmla="*/ 0 w 376300"/>
                <a:gd name="T73" fmla="*/ 0 h 368300"/>
                <a:gd name="T74" fmla="*/ 0 w 376300"/>
                <a:gd name="T75" fmla="*/ 0 h 368300"/>
                <a:gd name="T76" fmla="*/ 0 w 376300"/>
                <a:gd name="T77" fmla="*/ 0 h 368300"/>
                <a:gd name="T78" fmla="*/ 0 w 376300"/>
                <a:gd name="T79" fmla="*/ 0 h 3683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76300" h="368300">
                  <a:moveTo>
                    <a:pt x="0" y="184023"/>
                  </a:moveTo>
                  <a:lnTo>
                    <a:pt x="624" y="168934"/>
                  </a:lnTo>
                  <a:lnTo>
                    <a:pt x="2465" y="154181"/>
                  </a:lnTo>
                  <a:lnTo>
                    <a:pt x="5473" y="139810"/>
                  </a:lnTo>
                  <a:lnTo>
                    <a:pt x="9601" y="125870"/>
                  </a:lnTo>
                  <a:lnTo>
                    <a:pt x="14799" y="112406"/>
                  </a:lnTo>
                  <a:lnTo>
                    <a:pt x="21019" y="99468"/>
                  </a:lnTo>
                  <a:lnTo>
                    <a:pt x="28213" y="87102"/>
                  </a:lnTo>
                  <a:lnTo>
                    <a:pt x="36332" y="75355"/>
                  </a:lnTo>
                  <a:lnTo>
                    <a:pt x="45327" y="64276"/>
                  </a:lnTo>
                  <a:lnTo>
                    <a:pt x="55149" y="53911"/>
                  </a:lnTo>
                  <a:lnTo>
                    <a:pt x="65751" y="44308"/>
                  </a:lnTo>
                  <a:lnTo>
                    <a:pt x="77083" y="35515"/>
                  </a:lnTo>
                  <a:lnTo>
                    <a:pt x="89098" y="27578"/>
                  </a:lnTo>
                  <a:lnTo>
                    <a:pt x="101746" y="20546"/>
                  </a:lnTo>
                  <a:lnTo>
                    <a:pt x="114978" y="14466"/>
                  </a:lnTo>
                  <a:lnTo>
                    <a:pt x="128747" y="9384"/>
                  </a:lnTo>
                  <a:lnTo>
                    <a:pt x="143004" y="5350"/>
                  </a:lnTo>
                  <a:lnTo>
                    <a:pt x="157699" y="2409"/>
                  </a:lnTo>
                  <a:lnTo>
                    <a:pt x="172785" y="610"/>
                  </a:lnTo>
                  <a:lnTo>
                    <a:pt x="188213" y="0"/>
                  </a:lnTo>
                  <a:lnTo>
                    <a:pt x="203641" y="610"/>
                  </a:lnTo>
                  <a:lnTo>
                    <a:pt x="218724" y="2409"/>
                  </a:lnTo>
                  <a:lnTo>
                    <a:pt x="233416" y="5350"/>
                  </a:lnTo>
                  <a:lnTo>
                    <a:pt x="247667" y="9384"/>
                  </a:lnTo>
                  <a:lnTo>
                    <a:pt x="261429" y="14466"/>
                  </a:lnTo>
                  <a:lnTo>
                    <a:pt x="274654" y="20546"/>
                  </a:lnTo>
                  <a:lnTo>
                    <a:pt x="287293" y="27578"/>
                  </a:lnTo>
                  <a:lnTo>
                    <a:pt x="299299" y="35515"/>
                  </a:lnTo>
                  <a:lnTo>
                    <a:pt x="310622" y="44308"/>
                  </a:lnTo>
                  <a:lnTo>
                    <a:pt x="321214" y="53911"/>
                  </a:lnTo>
                  <a:lnTo>
                    <a:pt x="331027" y="64276"/>
                  </a:lnTo>
                  <a:lnTo>
                    <a:pt x="340013" y="75355"/>
                  </a:lnTo>
                  <a:lnTo>
                    <a:pt x="348123" y="87102"/>
                  </a:lnTo>
                  <a:lnTo>
                    <a:pt x="355308" y="99468"/>
                  </a:lnTo>
                  <a:lnTo>
                    <a:pt x="361521" y="112406"/>
                  </a:lnTo>
                  <a:lnTo>
                    <a:pt x="366713" y="125870"/>
                  </a:lnTo>
                  <a:lnTo>
                    <a:pt x="370835" y="139810"/>
                  </a:lnTo>
                  <a:lnTo>
                    <a:pt x="373839" y="154181"/>
                  </a:lnTo>
                  <a:lnTo>
                    <a:pt x="375677" y="168934"/>
                  </a:lnTo>
                  <a:lnTo>
                    <a:pt x="376300" y="184023"/>
                  </a:lnTo>
                  <a:lnTo>
                    <a:pt x="375677" y="199239"/>
                  </a:lnTo>
                  <a:lnTo>
                    <a:pt x="373839" y="213994"/>
                  </a:lnTo>
                  <a:lnTo>
                    <a:pt x="370835" y="228369"/>
                  </a:lnTo>
                  <a:lnTo>
                    <a:pt x="366713" y="242315"/>
                  </a:lnTo>
                  <a:lnTo>
                    <a:pt x="361521" y="255785"/>
                  </a:lnTo>
                  <a:lnTo>
                    <a:pt x="355308" y="268732"/>
                  </a:lnTo>
                  <a:lnTo>
                    <a:pt x="348123" y="281106"/>
                  </a:lnTo>
                  <a:lnTo>
                    <a:pt x="340013" y="292861"/>
                  </a:lnTo>
                  <a:lnTo>
                    <a:pt x="331027" y="303950"/>
                  </a:lnTo>
                  <a:lnTo>
                    <a:pt x="321214" y="314325"/>
                  </a:lnTo>
                  <a:lnTo>
                    <a:pt x="310622" y="323937"/>
                  </a:lnTo>
                  <a:lnTo>
                    <a:pt x="299299" y="332739"/>
                  </a:lnTo>
                  <a:lnTo>
                    <a:pt x="287293" y="340685"/>
                  </a:lnTo>
                  <a:lnTo>
                    <a:pt x="274654" y="347726"/>
                  </a:lnTo>
                  <a:lnTo>
                    <a:pt x="261429" y="353814"/>
                  </a:lnTo>
                  <a:lnTo>
                    <a:pt x="247667" y="358901"/>
                  </a:lnTo>
                  <a:lnTo>
                    <a:pt x="233416" y="362942"/>
                  </a:lnTo>
                  <a:lnTo>
                    <a:pt x="218724" y="365887"/>
                  </a:lnTo>
                  <a:lnTo>
                    <a:pt x="203641" y="367688"/>
                  </a:lnTo>
                  <a:lnTo>
                    <a:pt x="188213" y="368300"/>
                  </a:lnTo>
                  <a:lnTo>
                    <a:pt x="172785" y="367688"/>
                  </a:lnTo>
                  <a:lnTo>
                    <a:pt x="157699" y="365886"/>
                  </a:lnTo>
                  <a:lnTo>
                    <a:pt x="143004" y="362942"/>
                  </a:lnTo>
                  <a:lnTo>
                    <a:pt x="128748" y="358901"/>
                  </a:lnTo>
                  <a:lnTo>
                    <a:pt x="114980" y="353814"/>
                  </a:lnTo>
                  <a:lnTo>
                    <a:pt x="101749" y="347726"/>
                  </a:lnTo>
                  <a:lnTo>
                    <a:pt x="89103" y="340685"/>
                  </a:lnTo>
                  <a:lnTo>
                    <a:pt x="77092" y="332739"/>
                  </a:lnTo>
                  <a:lnTo>
                    <a:pt x="65763" y="323937"/>
                  </a:lnTo>
                  <a:lnTo>
                    <a:pt x="55165" y="314325"/>
                  </a:lnTo>
                  <a:lnTo>
                    <a:pt x="45348" y="303950"/>
                  </a:lnTo>
                  <a:lnTo>
                    <a:pt x="36359" y="292861"/>
                  </a:lnTo>
                  <a:lnTo>
                    <a:pt x="28248" y="281106"/>
                  </a:lnTo>
                  <a:lnTo>
                    <a:pt x="21063" y="268732"/>
                  </a:lnTo>
                  <a:lnTo>
                    <a:pt x="14853" y="255785"/>
                  </a:lnTo>
                  <a:lnTo>
                    <a:pt x="9666" y="242316"/>
                  </a:lnTo>
                  <a:lnTo>
                    <a:pt x="5551" y="228369"/>
                  </a:lnTo>
                  <a:lnTo>
                    <a:pt x="2557" y="213995"/>
                  </a:lnTo>
                  <a:lnTo>
                    <a:pt x="733" y="199239"/>
                  </a:lnTo>
                  <a:lnTo>
                    <a:pt x="126" y="184150"/>
                  </a:lnTo>
                  <a:lnTo>
                    <a:pt x="0" y="184023"/>
                  </a:lnTo>
                  <a:close/>
                </a:path>
              </a:pathLst>
            </a:custGeom>
            <a:noFill/>
            <a:ln w="177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16" name="object 261"/>
            <p:cNvSpPr>
              <a:spLocks/>
            </p:cNvSpPr>
            <p:nvPr/>
          </p:nvSpPr>
          <p:spPr bwMode="auto">
            <a:xfrm>
              <a:off x="1505" y="2128"/>
              <a:ext cx="284" cy="287"/>
            </a:xfrm>
            <a:custGeom>
              <a:avLst/>
              <a:gdLst>
                <a:gd name="T0" fmla="*/ 0 w 287400"/>
                <a:gd name="T1" fmla="*/ 0 h 276225"/>
                <a:gd name="T2" fmla="*/ 0 w 287400"/>
                <a:gd name="T3" fmla="*/ 0 h 276225"/>
                <a:gd name="T4" fmla="*/ 0 w 287400"/>
                <a:gd name="T5" fmla="*/ 0 h 276225"/>
                <a:gd name="T6" fmla="*/ 0 w 287400"/>
                <a:gd name="T7" fmla="*/ 0 h 276225"/>
                <a:gd name="T8" fmla="*/ 0 w 287400"/>
                <a:gd name="T9" fmla="*/ 0 h 276225"/>
                <a:gd name="T10" fmla="*/ 0 w 287400"/>
                <a:gd name="T11" fmla="*/ 0 h 276225"/>
                <a:gd name="T12" fmla="*/ 0 w 287400"/>
                <a:gd name="T13" fmla="*/ 0 h 276225"/>
                <a:gd name="T14" fmla="*/ 0 w 287400"/>
                <a:gd name="T15" fmla="*/ 0 h 276225"/>
                <a:gd name="T16" fmla="*/ 0 w 287400"/>
                <a:gd name="T17" fmla="*/ 0 h 276225"/>
                <a:gd name="T18" fmla="*/ 0 w 287400"/>
                <a:gd name="T19" fmla="*/ 0 h 276225"/>
                <a:gd name="T20" fmla="*/ 0 w 287400"/>
                <a:gd name="T21" fmla="*/ 0 h 276225"/>
                <a:gd name="T22" fmla="*/ 0 w 287400"/>
                <a:gd name="T23" fmla="*/ 0 h 276225"/>
                <a:gd name="T24" fmla="*/ 0 w 287400"/>
                <a:gd name="T25" fmla="*/ 0 h 276225"/>
                <a:gd name="T26" fmla="*/ 0 w 287400"/>
                <a:gd name="T27" fmla="*/ 0 h 276225"/>
                <a:gd name="T28" fmla="*/ 0 w 287400"/>
                <a:gd name="T29" fmla="*/ 0 h 276225"/>
                <a:gd name="T30" fmla="*/ 0 w 287400"/>
                <a:gd name="T31" fmla="*/ 0 h 276225"/>
                <a:gd name="T32" fmla="*/ 0 w 287400"/>
                <a:gd name="T33" fmla="*/ 0 h 276225"/>
                <a:gd name="T34" fmla="*/ 0 w 287400"/>
                <a:gd name="T35" fmla="*/ 0 h 276225"/>
                <a:gd name="T36" fmla="*/ 0 w 287400"/>
                <a:gd name="T37" fmla="*/ 0 h 276225"/>
                <a:gd name="T38" fmla="*/ 0 w 287400"/>
                <a:gd name="T39" fmla="*/ 0 h 276225"/>
                <a:gd name="T40" fmla="*/ 0 w 287400"/>
                <a:gd name="T41" fmla="*/ 0 h 276225"/>
                <a:gd name="T42" fmla="*/ 0 w 287400"/>
                <a:gd name="T43" fmla="*/ 0 h 276225"/>
                <a:gd name="T44" fmla="*/ 0 w 287400"/>
                <a:gd name="T45" fmla="*/ 0 h 276225"/>
                <a:gd name="T46" fmla="*/ 0 w 287400"/>
                <a:gd name="T47" fmla="*/ 0 h 276225"/>
                <a:gd name="T48" fmla="*/ 0 w 287400"/>
                <a:gd name="T49" fmla="*/ 0 h 276225"/>
                <a:gd name="T50" fmla="*/ 0 w 287400"/>
                <a:gd name="T51" fmla="*/ 0 h 276225"/>
                <a:gd name="T52" fmla="*/ 0 w 287400"/>
                <a:gd name="T53" fmla="*/ 0 h 276225"/>
                <a:gd name="T54" fmla="*/ 0 w 287400"/>
                <a:gd name="T55" fmla="*/ 0 h 276225"/>
                <a:gd name="T56" fmla="*/ 0 w 287400"/>
                <a:gd name="T57" fmla="*/ 0 h 276225"/>
                <a:gd name="T58" fmla="*/ 0 w 287400"/>
                <a:gd name="T59" fmla="*/ 0 h 276225"/>
                <a:gd name="T60" fmla="*/ 0 w 287400"/>
                <a:gd name="T61" fmla="*/ 0 h 276225"/>
                <a:gd name="T62" fmla="*/ 0 w 287400"/>
                <a:gd name="T63" fmla="*/ 0 h 276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87400" h="276225">
                  <a:moveTo>
                    <a:pt x="0" y="138049"/>
                  </a:moveTo>
                  <a:lnTo>
                    <a:pt x="365" y="148096"/>
                  </a:lnTo>
                  <a:lnTo>
                    <a:pt x="2167" y="162199"/>
                  </a:lnTo>
                  <a:lnTo>
                    <a:pt x="5408" y="175827"/>
                  </a:lnTo>
                  <a:lnTo>
                    <a:pt x="10010" y="188907"/>
                  </a:lnTo>
                  <a:lnTo>
                    <a:pt x="15897" y="201364"/>
                  </a:lnTo>
                  <a:lnTo>
                    <a:pt x="22994" y="213126"/>
                  </a:lnTo>
                  <a:lnTo>
                    <a:pt x="31222" y="224118"/>
                  </a:lnTo>
                  <a:lnTo>
                    <a:pt x="40507" y="234267"/>
                  </a:lnTo>
                  <a:lnTo>
                    <a:pt x="50772" y="243498"/>
                  </a:lnTo>
                  <a:lnTo>
                    <a:pt x="61939" y="251737"/>
                  </a:lnTo>
                  <a:lnTo>
                    <a:pt x="73934" y="258912"/>
                  </a:lnTo>
                  <a:lnTo>
                    <a:pt x="86679" y="264947"/>
                  </a:lnTo>
                  <a:lnTo>
                    <a:pt x="100098" y="269770"/>
                  </a:lnTo>
                  <a:lnTo>
                    <a:pt x="114115" y="273307"/>
                  </a:lnTo>
                  <a:lnTo>
                    <a:pt x="128653" y="275483"/>
                  </a:lnTo>
                  <a:lnTo>
                    <a:pt x="143637" y="276225"/>
                  </a:lnTo>
                  <a:lnTo>
                    <a:pt x="154073" y="275866"/>
                  </a:lnTo>
                  <a:lnTo>
                    <a:pt x="168753" y="274123"/>
                  </a:lnTo>
                  <a:lnTo>
                    <a:pt x="182937" y="270998"/>
                  </a:lnTo>
                  <a:lnTo>
                    <a:pt x="196550" y="266564"/>
                  </a:lnTo>
                  <a:lnTo>
                    <a:pt x="209514" y="260897"/>
                  </a:lnTo>
                  <a:lnTo>
                    <a:pt x="221754" y="254069"/>
                  </a:lnTo>
                  <a:lnTo>
                    <a:pt x="233191" y="246154"/>
                  </a:lnTo>
                  <a:lnTo>
                    <a:pt x="243751" y="237226"/>
                  </a:lnTo>
                  <a:lnTo>
                    <a:pt x="253355" y="227359"/>
                  </a:lnTo>
                  <a:lnTo>
                    <a:pt x="261927" y="216625"/>
                  </a:lnTo>
                  <a:lnTo>
                    <a:pt x="269391" y="205100"/>
                  </a:lnTo>
                  <a:lnTo>
                    <a:pt x="275670" y="192857"/>
                  </a:lnTo>
                  <a:lnTo>
                    <a:pt x="280687" y="179969"/>
                  </a:lnTo>
                  <a:lnTo>
                    <a:pt x="284366" y="166510"/>
                  </a:lnTo>
                  <a:lnTo>
                    <a:pt x="286629" y="152555"/>
                  </a:lnTo>
                  <a:lnTo>
                    <a:pt x="287400" y="138175"/>
                  </a:lnTo>
                  <a:lnTo>
                    <a:pt x="287027" y="128029"/>
                  </a:lnTo>
                  <a:lnTo>
                    <a:pt x="285212" y="113936"/>
                  </a:lnTo>
                  <a:lnTo>
                    <a:pt x="281959" y="100317"/>
                  </a:lnTo>
                  <a:lnTo>
                    <a:pt x="277343" y="87247"/>
                  </a:lnTo>
                  <a:lnTo>
                    <a:pt x="271442" y="74798"/>
                  </a:lnTo>
                  <a:lnTo>
                    <a:pt x="264333" y="63045"/>
                  </a:lnTo>
                  <a:lnTo>
                    <a:pt x="256092" y="52062"/>
                  </a:lnTo>
                  <a:lnTo>
                    <a:pt x="246795" y="41922"/>
                  </a:lnTo>
                  <a:lnTo>
                    <a:pt x="236520" y="32698"/>
                  </a:lnTo>
                  <a:lnTo>
                    <a:pt x="225343" y="24466"/>
                  </a:lnTo>
                  <a:lnTo>
                    <a:pt x="213341" y="17297"/>
                  </a:lnTo>
                  <a:lnTo>
                    <a:pt x="200590" y="11267"/>
                  </a:lnTo>
                  <a:lnTo>
                    <a:pt x="187168" y="6448"/>
                  </a:lnTo>
                  <a:lnTo>
                    <a:pt x="173150" y="2915"/>
                  </a:lnTo>
                  <a:lnTo>
                    <a:pt x="158614" y="741"/>
                  </a:lnTo>
                  <a:lnTo>
                    <a:pt x="143637" y="0"/>
                  </a:lnTo>
                  <a:lnTo>
                    <a:pt x="133303" y="351"/>
                  </a:lnTo>
                  <a:lnTo>
                    <a:pt x="118617" y="2086"/>
                  </a:lnTo>
                  <a:lnTo>
                    <a:pt x="104429" y="5204"/>
                  </a:lnTo>
                  <a:lnTo>
                    <a:pt x="90814" y="9632"/>
                  </a:lnTo>
                  <a:lnTo>
                    <a:pt x="77850" y="15295"/>
                  </a:lnTo>
                  <a:lnTo>
                    <a:pt x="65612" y="22121"/>
                  </a:lnTo>
                  <a:lnTo>
                    <a:pt x="54177" y="30035"/>
                  </a:lnTo>
                  <a:lnTo>
                    <a:pt x="43621" y="38963"/>
                  </a:lnTo>
                  <a:lnTo>
                    <a:pt x="34021" y="48832"/>
                  </a:lnTo>
                  <a:lnTo>
                    <a:pt x="25453" y="59568"/>
                  </a:lnTo>
                  <a:lnTo>
                    <a:pt x="17994" y="71096"/>
                  </a:lnTo>
                  <a:lnTo>
                    <a:pt x="11720" y="83344"/>
                  </a:lnTo>
                  <a:lnTo>
                    <a:pt x="6707" y="96237"/>
                  </a:lnTo>
                  <a:lnTo>
                    <a:pt x="3031" y="109701"/>
                  </a:lnTo>
                  <a:lnTo>
                    <a:pt x="770" y="123663"/>
                  </a:lnTo>
                  <a:lnTo>
                    <a:pt x="0" y="13804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17" name="object 262"/>
            <p:cNvSpPr>
              <a:spLocks/>
            </p:cNvSpPr>
            <p:nvPr/>
          </p:nvSpPr>
          <p:spPr bwMode="auto">
            <a:xfrm>
              <a:off x="1505" y="2128"/>
              <a:ext cx="284" cy="287"/>
            </a:xfrm>
            <a:custGeom>
              <a:avLst/>
              <a:gdLst>
                <a:gd name="T0" fmla="*/ 0 w 287400"/>
                <a:gd name="T1" fmla="*/ 0 h 276225"/>
                <a:gd name="T2" fmla="*/ 0 w 287400"/>
                <a:gd name="T3" fmla="*/ 0 h 276225"/>
                <a:gd name="T4" fmla="*/ 0 w 287400"/>
                <a:gd name="T5" fmla="*/ 0 h 276225"/>
                <a:gd name="T6" fmla="*/ 0 w 287400"/>
                <a:gd name="T7" fmla="*/ 0 h 276225"/>
                <a:gd name="T8" fmla="*/ 0 w 287400"/>
                <a:gd name="T9" fmla="*/ 0 h 276225"/>
                <a:gd name="T10" fmla="*/ 0 w 287400"/>
                <a:gd name="T11" fmla="*/ 0 h 276225"/>
                <a:gd name="T12" fmla="*/ 0 w 287400"/>
                <a:gd name="T13" fmla="*/ 0 h 276225"/>
                <a:gd name="T14" fmla="*/ 0 w 287400"/>
                <a:gd name="T15" fmla="*/ 0 h 276225"/>
                <a:gd name="T16" fmla="*/ 0 w 287400"/>
                <a:gd name="T17" fmla="*/ 0 h 276225"/>
                <a:gd name="T18" fmla="*/ 0 w 287400"/>
                <a:gd name="T19" fmla="*/ 0 h 276225"/>
                <a:gd name="T20" fmla="*/ 0 w 287400"/>
                <a:gd name="T21" fmla="*/ 0 h 276225"/>
                <a:gd name="T22" fmla="*/ 0 w 287400"/>
                <a:gd name="T23" fmla="*/ 0 h 276225"/>
                <a:gd name="T24" fmla="*/ 0 w 287400"/>
                <a:gd name="T25" fmla="*/ 0 h 276225"/>
                <a:gd name="T26" fmla="*/ 0 w 287400"/>
                <a:gd name="T27" fmla="*/ 0 h 276225"/>
                <a:gd name="T28" fmla="*/ 0 w 287400"/>
                <a:gd name="T29" fmla="*/ 0 h 276225"/>
                <a:gd name="T30" fmla="*/ 0 w 287400"/>
                <a:gd name="T31" fmla="*/ 0 h 276225"/>
                <a:gd name="T32" fmla="*/ 0 w 287400"/>
                <a:gd name="T33" fmla="*/ 0 h 276225"/>
                <a:gd name="T34" fmla="*/ 0 w 287400"/>
                <a:gd name="T35" fmla="*/ 0 h 276225"/>
                <a:gd name="T36" fmla="*/ 0 w 287400"/>
                <a:gd name="T37" fmla="*/ 0 h 276225"/>
                <a:gd name="T38" fmla="*/ 0 w 287400"/>
                <a:gd name="T39" fmla="*/ 0 h 276225"/>
                <a:gd name="T40" fmla="*/ 0 w 287400"/>
                <a:gd name="T41" fmla="*/ 0 h 276225"/>
                <a:gd name="T42" fmla="*/ 0 w 287400"/>
                <a:gd name="T43" fmla="*/ 0 h 276225"/>
                <a:gd name="T44" fmla="*/ 0 w 287400"/>
                <a:gd name="T45" fmla="*/ 0 h 276225"/>
                <a:gd name="T46" fmla="*/ 0 w 287400"/>
                <a:gd name="T47" fmla="*/ 0 h 276225"/>
                <a:gd name="T48" fmla="*/ 0 w 287400"/>
                <a:gd name="T49" fmla="*/ 0 h 276225"/>
                <a:gd name="T50" fmla="*/ 0 w 287400"/>
                <a:gd name="T51" fmla="*/ 0 h 276225"/>
                <a:gd name="T52" fmla="*/ 0 w 287400"/>
                <a:gd name="T53" fmla="*/ 0 h 276225"/>
                <a:gd name="T54" fmla="*/ 0 w 287400"/>
                <a:gd name="T55" fmla="*/ 0 h 276225"/>
                <a:gd name="T56" fmla="*/ 0 w 287400"/>
                <a:gd name="T57" fmla="*/ 0 h 276225"/>
                <a:gd name="T58" fmla="*/ 0 w 287400"/>
                <a:gd name="T59" fmla="*/ 0 h 276225"/>
                <a:gd name="T60" fmla="*/ 0 w 287400"/>
                <a:gd name="T61" fmla="*/ 0 h 276225"/>
                <a:gd name="T62" fmla="*/ 0 w 287400"/>
                <a:gd name="T63" fmla="*/ 0 h 276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87400" h="276225">
                  <a:moveTo>
                    <a:pt x="0" y="138049"/>
                  </a:moveTo>
                  <a:lnTo>
                    <a:pt x="770" y="123663"/>
                  </a:lnTo>
                  <a:lnTo>
                    <a:pt x="3031" y="109701"/>
                  </a:lnTo>
                  <a:lnTo>
                    <a:pt x="6707" y="96237"/>
                  </a:lnTo>
                  <a:lnTo>
                    <a:pt x="11720" y="83344"/>
                  </a:lnTo>
                  <a:lnTo>
                    <a:pt x="17994" y="71096"/>
                  </a:lnTo>
                  <a:lnTo>
                    <a:pt x="25453" y="59568"/>
                  </a:lnTo>
                  <a:lnTo>
                    <a:pt x="34021" y="48832"/>
                  </a:lnTo>
                  <a:lnTo>
                    <a:pt x="43621" y="38963"/>
                  </a:lnTo>
                  <a:lnTo>
                    <a:pt x="54177" y="30035"/>
                  </a:lnTo>
                  <a:lnTo>
                    <a:pt x="65612" y="22121"/>
                  </a:lnTo>
                  <a:lnTo>
                    <a:pt x="77850" y="15295"/>
                  </a:lnTo>
                  <a:lnTo>
                    <a:pt x="90814" y="9632"/>
                  </a:lnTo>
                  <a:lnTo>
                    <a:pt x="104429" y="5204"/>
                  </a:lnTo>
                  <a:lnTo>
                    <a:pt x="118617" y="2086"/>
                  </a:lnTo>
                  <a:lnTo>
                    <a:pt x="133303" y="351"/>
                  </a:lnTo>
                  <a:lnTo>
                    <a:pt x="143637" y="0"/>
                  </a:lnTo>
                  <a:lnTo>
                    <a:pt x="158614" y="741"/>
                  </a:lnTo>
                  <a:lnTo>
                    <a:pt x="173150" y="2915"/>
                  </a:lnTo>
                  <a:lnTo>
                    <a:pt x="187168" y="6448"/>
                  </a:lnTo>
                  <a:lnTo>
                    <a:pt x="200590" y="11267"/>
                  </a:lnTo>
                  <a:lnTo>
                    <a:pt x="213341" y="17297"/>
                  </a:lnTo>
                  <a:lnTo>
                    <a:pt x="225343" y="24466"/>
                  </a:lnTo>
                  <a:lnTo>
                    <a:pt x="236520" y="32698"/>
                  </a:lnTo>
                  <a:lnTo>
                    <a:pt x="246795" y="41922"/>
                  </a:lnTo>
                  <a:lnTo>
                    <a:pt x="256092" y="52062"/>
                  </a:lnTo>
                  <a:lnTo>
                    <a:pt x="264333" y="63045"/>
                  </a:lnTo>
                  <a:lnTo>
                    <a:pt x="271442" y="74798"/>
                  </a:lnTo>
                  <a:lnTo>
                    <a:pt x="277343" y="87247"/>
                  </a:lnTo>
                  <a:lnTo>
                    <a:pt x="281959" y="100317"/>
                  </a:lnTo>
                  <a:lnTo>
                    <a:pt x="285212" y="113936"/>
                  </a:lnTo>
                  <a:lnTo>
                    <a:pt x="287027" y="128029"/>
                  </a:lnTo>
                  <a:lnTo>
                    <a:pt x="287400" y="138049"/>
                  </a:lnTo>
                  <a:lnTo>
                    <a:pt x="286629" y="152555"/>
                  </a:lnTo>
                  <a:lnTo>
                    <a:pt x="284366" y="166510"/>
                  </a:lnTo>
                  <a:lnTo>
                    <a:pt x="280687" y="179969"/>
                  </a:lnTo>
                  <a:lnTo>
                    <a:pt x="275670" y="192857"/>
                  </a:lnTo>
                  <a:lnTo>
                    <a:pt x="269391" y="205100"/>
                  </a:lnTo>
                  <a:lnTo>
                    <a:pt x="261927" y="216625"/>
                  </a:lnTo>
                  <a:lnTo>
                    <a:pt x="253355" y="227359"/>
                  </a:lnTo>
                  <a:lnTo>
                    <a:pt x="243751" y="237226"/>
                  </a:lnTo>
                  <a:lnTo>
                    <a:pt x="233191" y="246154"/>
                  </a:lnTo>
                  <a:lnTo>
                    <a:pt x="221754" y="254069"/>
                  </a:lnTo>
                  <a:lnTo>
                    <a:pt x="209514" y="260897"/>
                  </a:lnTo>
                  <a:lnTo>
                    <a:pt x="196550" y="266564"/>
                  </a:lnTo>
                  <a:lnTo>
                    <a:pt x="182937" y="270998"/>
                  </a:lnTo>
                  <a:lnTo>
                    <a:pt x="168753" y="274123"/>
                  </a:lnTo>
                  <a:lnTo>
                    <a:pt x="154073" y="275866"/>
                  </a:lnTo>
                  <a:lnTo>
                    <a:pt x="143637" y="276225"/>
                  </a:lnTo>
                  <a:lnTo>
                    <a:pt x="128653" y="275483"/>
                  </a:lnTo>
                  <a:lnTo>
                    <a:pt x="114115" y="273307"/>
                  </a:lnTo>
                  <a:lnTo>
                    <a:pt x="100098" y="269770"/>
                  </a:lnTo>
                  <a:lnTo>
                    <a:pt x="86679" y="264947"/>
                  </a:lnTo>
                  <a:lnTo>
                    <a:pt x="73934" y="258912"/>
                  </a:lnTo>
                  <a:lnTo>
                    <a:pt x="61939" y="251737"/>
                  </a:lnTo>
                  <a:lnTo>
                    <a:pt x="50772" y="243498"/>
                  </a:lnTo>
                  <a:lnTo>
                    <a:pt x="40507" y="234267"/>
                  </a:lnTo>
                  <a:lnTo>
                    <a:pt x="31222" y="224118"/>
                  </a:lnTo>
                  <a:lnTo>
                    <a:pt x="22994" y="213126"/>
                  </a:lnTo>
                  <a:lnTo>
                    <a:pt x="15897" y="201364"/>
                  </a:lnTo>
                  <a:lnTo>
                    <a:pt x="10010" y="188907"/>
                  </a:lnTo>
                  <a:lnTo>
                    <a:pt x="5408" y="175827"/>
                  </a:lnTo>
                  <a:lnTo>
                    <a:pt x="2167" y="162199"/>
                  </a:lnTo>
                  <a:lnTo>
                    <a:pt x="365" y="148096"/>
                  </a:lnTo>
                  <a:lnTo>
                    <a:pt x="0" y="138175"/>
                  </a:lnTo>
                  <a:lnTo>
                    <a:pt x="0" y="138049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18" name="object 263"/>
            <p:cNvSpPr>
              <a:spLocks/>
            </p:cNvSpPr>
            <p:nvPr/>
          </p:nvSpPr>
          <p:spPr bwMode="auto">
            <a:xfrm>
              <a:off x="1009" y="2190"/>
              <a:ext cx="1724" cy="152"/>
            </a:xfrm>
            <a:custGeom>
              <a:avLst/>
              <a:gdLst>
                <a:gd name="T0" fmla="*/ 0 w 1739900"/>
                <a:gd name="T1" fmla="*/ 0 h 146050"/>
                <a:gd name="T2" fmla="*/ 0 w 1739900"/>
                <a:gd name="T3" fmla="*/ 0 h 146050"/>
                <a:gd name="T4" fmla="*/ 0 w 1739900"/>
                <a:gd name="T5" fmla="*/ 0 h 146050"/>
                <a:gd name="T6" fmla="*/ 0 w 1739900"/>
                <a:gd name="T7" fmla="*/ 0 h 146050"/>
                <a:gd name="T8" fmla="*/ 0 w 1739900"/>
                <a:gd name="T9" fmla="*/ 0 h 1460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900" h="146050">
                  <a:moveTo>
                    <a:pt x="0" y="146050"/>
                  </a:moveTo>
                  <a:lnTo>
                    <a:pt x="1739900" y="146050"/>
                  </a:lnTo>
                  <a:lnTo>
                    <a:pt x="1739900" y="0"/>
                  </a:lnTo>
                  <a:lnTo>
                    <a:pt x="0" y="0"/>
                  </a:lnTo>
                  <a:lnTo>
                    <a:pt x="0" y="1460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19" name="object 264"/>
            <p:cNvSpPr>
              <a:spLocks/>
            </p:cNvSpPr>
            <p:nvPr/>
          </p:nvSpPr>
          <p:spPr bwMode="auto">
            <a:xfrm>
              <a:off x="1616" y="2130"/>
              <a:ext cx="56" cy="106"/>
            </a:xfrm>
            <a:custGeom>
              <a:avLst/>
              <a:gdLst>
                <a:gd name="T0" fmla="*/ 0 w 57150"/>
                <a:gd name="T1" fmla="*/ 0 h 100838"/>
                <a:gd name="T2" fmla="*/ 0 w 57150"/>
                <a:gd name="T3" fmla="*/ 0 h 100838"/>
                <a:gd name="T4" fmla="*/ 0 w 57150"/>
                <a:gd name="T5" fmla="*/ 0 h 100838"/>
                <a:gd name="T6" fmla="*/ 0 w 57150"/>
                <a:gd name="T7" fmla="*/ 0 h 100838"/>
                <a:gd name="T8" fmla="*/ 0 w 57150"/>
                <a:gd name="T9" fmla="*/ 0 h 100838"/>
                <a:gd name="T10" fmla="*/ 0 w 57150"/>
                <a:gd name="T11" fmla="*/ 0 h 100838"/>
                <a:gd name="T12" fmla="*/ 0 w 57150"/>
                <a:gd name="T13" fmla="*/ 0 h 100838"/>
                <a:gd name="T14" fmla="*/ 0 w 57150"/>
                <a:gd name="T15" fmla="*/ 0 h 100838"/>
                <a:gd name="T16" fmla="*/ 0 w 57150"/>
                <a:gd name="T17" fmla="*/ 0 h 100838"/>
                <a:gd name="T18" fmla="*/ 0 w 57150"/>
                <a:gd name="T19" fmla="*/ 0 h 100838"/>
                <a:gd name="T20" fmla="*/ 0 w 57150"/>
                <a:gd name="T21" fmla="*/ 0 h 100838"/>
                <a:gd name="T22" fmla="*/ 0 w 57150"/>
                <a:gd name="T23" fmla="*/ 0 h 100838"/>
                <a:gd name="T24" fmla="*/ 0 w 57150"/>
                <a:gd name="T25" fmla="*/ 0 h 1008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150" h="100838">
                  <a:moveTo>
                    <a:pt x="19050" y="43688"/>
                  </a:moveTo>
                  <a:lnTo>
                    <a:pt x="0" y="43688"/>
                  </a:lnTo>
                  <a:lnTo>
                    <a:pt x="28575" y="100838"/>
                  </a:lnTo>
                  <a:lnTo>
                    <a:pt x="57150" y="43688"/>
                  </a:lnTo>
                  <a:lnTo>
                    <a:pt x="38099" y="43688"/>
                  </a:lnTo>
                  <a:lnTo>
                    <a:pt x="38100" y="53213"/>
                  </a:lnTo>
                  <a:lnTo>
                    <a:pt x="19050" y="53213"/>
                  </a:lnTo>
                  <a:lnTo>
                    <a:pt x="19050" y="43688"/>
                  </a:lnTo>
                  <a:close/>
                </a:path>
                <a:path w="57150" h="100838">
                  <a:moveTo>
                    <a:pt x="19050" y="53213"/>
                  </a:moveTo>
                  <a:lnTo>
                    <a:pt x="38100" y="53213"/>
                  </a:lnTo>
                  <a:lnTo>
                    <a:pt x="38100" y="0"/>
                  </a:lnTo>
                  <a:lnTo>
                    <a:pt x="19050" y="0"/>
                  </a:lnTo>
                  <a:lnTo>
                    <a:pt x="19050" y="53213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20" name="object 265"/>
            <p:cNvSpPr>
              <a:spLocks/>
            </p:cNvSpPr>
            <p:nvPr/>
          </p:nvSpPr>
          <p:spPr bwMode="auto">
            <a:xfrm>
              <a:off x="1611" y="2302"/>
              <a:ext cx="57" cy="104"/>
            </a:xfrm>
            <a:custGeom>
              <a:avLst/>
              <a:gdLst>
                <a:gd name="T0" fmla="*/ 0 w 57150"/>
                <a:gd name="T1" fmla="*/ 0 h 100837"/>
                <a:gd name="T2" fmla="*/ 0 w 57150"/>
                <a:gd name="T3" fmla="*/ 0 h 100837"/>
                <a:gd name="T4" fmla="*/ 0 w 57150"/>
                <a:gd name="T5" fmla="*/ 0 h 100837"/>
                <a:gd name="T6" fmla="*/ 0 w 57150"/>
                <a:gd name="T7" fmla="*/ 0 h 100837"/>
                <a:gd name="T8" fmla="*/ 0 w 57150"/>
                <a:gd name="T9" fmla="*/ 0 h 100837"/>
                <a:gd name="T10" fmla="*/ 0 w 57150"/>
                <a:gd name="T11" fmla="*/ 0 h 100837"/>
                <a:gd name="T12" fmla="*/ 0 w 57150"/>
                <a:gd name="T13" fmla="*/ 0 h 100837"/>
                <a:gd name="T14" fmla="*/ 0 w 57150"/>
                <a:gd name="T15" fmla="*/ 0 h 100837"/>
                <a:gd name="T16" fmla="*/ 0 w 57150"/>
                <a:gd name="T17" fmla="*/ 0 h 100837"/>
                <a:gd name="T18" fmla="*/ 0 w 57150"/>
                <a:gd name="T19" fmla="*/ 0 h 100837"/>
                <a:gd name="T20" fmla="*/ 0 w 57150"/>
                <a:gd name="T21" fmla="*/ 0 h 100837"/>
                <a:gd name="T22" fmla="*/ 0 w 57150"/>
                <a:gd name="T23" fmla="*/ 0 h 100837"/>
                <a:gd name="T24" fmla="*/ 0 w 57150"/>
                <a:gd name="T25" fmla="*/ 0 h 100837"/>
                <a:gd name="T26" fmla="*/ 0 w 57150"/>
                <a:gd name="T27" fmla="*/ 0 h 100837"/>
                <a:gd name="T28" fmla="*/ 0 w 57150"/>
                <a:gd name="T29" fmla="*/ 0 h 100837"/>
                <a:gd name="T30" fmla="*/ 0 w 57150"/>
                <a:gd name="T31" fmla="*/ 0 h 1008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150" h="100837">
                  <a:moveTo>
                    <a:pt x="19050" y="100837"/>
                  </a:moveTo>
                  <a:lnTo>
                    <a:pt x="38100" y="100837"/>
                  </a:lnTo>
                  <a:lnTo>
                    <a:pt x="38100" y="47625"/>
                  </a:lnTo>
                  <a:lnTo>
                    <a:pt x="57150" y="57150"/>
                  </a:lnTo>
                  <a:lnTo>
                    <a:pt x="28575" y="0"/>
                  </a:lnTo>
                  <a:lnTo>
                    <a:pt x="19050" y="47625"/>
                  </a:lnTo>
                  <a:lnTo>
                    <a:pt x="19050" y="100837"/>
                  </a:lnTo>
                  <a:close/>
                </a:path>
                <a:path w="57150" h="100837">
                  <a:moveTo>
                    <a:pt x="19050" y="47625"/>
                  </a:moveTo>
                  <a:lnTo>
                    <a:pt x="28575" y="0"/>
                  </a:lnTo>
                  <a:lnTo>
                    <a:pt x="0" y="57150"/>
                  </a:lnTo>
                  <a:lnTo>
                    <a:pt x="19050" y="57149"/>
                  </a:lnTo>
                  <a:lnTo>
                    <a:pt x="19050" y="47625"/>
                  </a:lnTo>
                  <a:close/>
                </a:path>
                <a:path w="57150" h="100837">
                  <a:moveTo>
                    <a:pt x="57150" y="57150"/>
                  </a:moveTo>
                  <a:lnTo>
                    <a:pt x="38100" y="47625"/>
                  </a:lnTo>
                  <a:lnTo>
                    <a:pt x="38099" y="57150"/>
                  </a:lnTo>
                  <a:lnTo>
                    <a:pt x="57150" y="5715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21" name="object 266"/>
            <p:cNvSpPr>
              <a:spLocks/>
            </p:cNvSpPr>
            <p:nvPr/>
          </p:nvSpPr>
          <p:spPr bwMode="auto">
            <a:xfrm>
              <a:off x="2031" y="2384"/>
              <a:ext cx="57" cy="106"/>
            </a:xfrm>
            <a:custGeom>
              <a:avLst/>
              <a:gdLst>
                <a:gd name="T0" fmla="*/ 0 w 57150"/>
                <a:gd name="T1" fmla="*/ 0 h 100837"/>
                <a:gd name="T2" fmla="*/ 0 w 57150"/>
                <a:gd name="T3" fmla="*/ 0 h 100837"/>
                <a:gd name="T4" fmla="*/ 0 w 57150"/>
                <a:gd name="T5" fmla="*/ 0 h 100837"/>
                <a:gd name="T6" fmla="*/ 0 w 57150"/>
                <a:gd name="T7" fmla="*/ 0 h 100837"/>
                <a:gd name="T8" fmla="*/ 0 w 57150"/>
                <a:gd name="T9" fmla="*/ 0 h 100837"/>
                <a:gd name="T10" fmla="*/ 0 w 57150"/>
                <a:gd name="T11" fmla="*/ 0 h 100837"/>
                <a:gd name="T12" fmla="*/ 0 w 57150"/>
                <a:gd name="T13" fmla="*/ 0 h 100837"/>
                <a:gd name="T14" fmla="*/ 0 w 57150"/>
                <a:gd name="T15" fmla="*/ 0 h 100837"/>
                <a:gd name="T16" fmla="*/ 0 w 57150"/>
                <a:gd name="T17" fmla="*/ 0 h 100837"/>
                <a:gd name="T18" fmla="*/ 0 w 57150"/>
                <a:gd name="T19" fmla="*/ 0 h 100837"/>
                <a:gd name="T20" fmla="*/ 0 w 57150"/>
                <a:gd name="T21" fmla="*/ 0 h 100837"/>
                <a:gd name="T22" fmla="*/ 0 w 57150"/>
                <a:gd name="T23" fmla="*/ 0 h 100837"/>
                <a:gd name="T24" fmla="*/ 0 w 57150"/>
                <a:gd name="T25" fmla="*/ 0 h 1008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150" h="100837">
                  <a:moveTo>
                    <a:pt x="19050" y="43688"/>
                  </a:moveTo>
                  <a:lnTo>
                    <a:pt x="0" y="43687"/>
                  </a:lnTo>
                  <a:lnTo>
                    <a:pt x="28575" y="100837"/>
                  </a:lnTo>
                  <a:lnTo>
                    <a:pt x="57150" y="43687"/>
                  </a:lnTo>
                  <a:lnTo>
                    <a:pt x="38099" y="43688"/>
                  </a:lnTo>
                  <a:lnTo>
                    <a:pt x="38100" y="53212"/>
                  </a:lnTo>
                  <a:lnTo>
                    <a:pt x="19050" y="53212"/>
                  </a:lnTo>
                  <a:lnTo>
                    <a:pt x="19050" y="43688"/>
                  </a:lnTo>
                  <a:close/>
                </a:path>
                <a:path w="57150" h="100837">
                  <a:moveTo>
                    <a:pt x="19050" y="53212"/>
                  </a:moveTo>
                  <a:lnTo>
                    <a:pt x="38100" y="53212"/>
                  </a:lnTo>
                  <a:lnTo>
                    <a:pt x="38100" y="0"/>
                  </a:lnTo>
                  <a:lnTo>
                    <a:pt x="19050" y="0"/>
                  </a:lnTo>
                  <a:lnTo>
                    <a:pt x="19050" y="5321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22" name="object 267"/>
            <p:cNvSpPr>
              <a:spLocks/>
            </p:cNvSpPr>
            <p:nvPr/>
          </p:nvSpPr>
          <p:spPr bwMode="auto">
            <a:xfrm>
              <a:off x="2026" y="2042"/>
              <a:ext cx="57" cy="104"/>
            </a:xfrm>
            <a:custGeom>
              <a:avLst/>
              <a:gdLst>
                <a:gd name="T0" fmla="*/ 0 w 57150"/>
                <a:gd name="T1" fmla="*/ 0 h 100710"/>
                <a:gd name="T2" fmla="*/ 0 w 57150"/>
                <a:gd name="T3" fmla="*/ 0 h 100710"/>
                <a:gd name="T4" fmla="*/ 0 w 57150"/>
                <a:gd name="T5" fmla="*/ 0 h 100710"/>
                <a:gd name="T6" fmla="*/ 0 w 57150"/>
                <a:gd name="T7" fmla="*/ 0 h 100710"/>
                <a:gd name="T8" fmla="*/ 0 w 57150"/>
                <a:gd name="T9" fmla="*/ 0 h 100710"/>
                <a:gd name="T10" fmla="*/ 0 w 57150"/>
                <a:gd name="T11" fmla="*/ 0 h 100710"/>
                <a:gd name="T12" fmla="*/ 0 w 57150"/>
                <a:gd name="T13" fmla="*/ 0 h 100710"/>
                <a:gd name="T14" fmla="*/ 0 w 57150"/>
                <a:gd name="T15" fmla="*/ 0 h 100710"/>
                <a:gd name="T16" fmla="*/ 0 w 57150"/>
                <a:gd name="T17" fmla="*/ 0 h 100710"/>
                <a:gd name="T18" fmla="*/ 0 w 57150"/>
                <a:gd name="T19" fmla="*/ 0 h 100710"/>
                <a:gd name="T20" fmla="*/ 0 w 57150"/>
                <a:gd name="T21" fmla="*/ 0 h 100710"/>
                <a:gd name="T22" fmla="*/ 0 w 57150"/>
                <a:gd name="T23" fmla="*/ 0 h 100710"/>
                <a:gd name="T24" fmla="*/ 0 w 57150"/>
                <a:gd name="T25" fmla="*/ 0 h 100710"/>
                <a:gd name="T26" fmla="*/ 0 w 57150"/>
                <a:gd name="T27" fmla="*/ 0 h 100710"/>
                <a:gd name="T28" fmla="*/ 0 w 57150"/>
                <a:gd name="T29" fmla="*/ 0 h 100710"/>
                <a:gd name="T30" fmla="*/ 0 w 57150"/>
                <a:gd name="T31" fmla="*/ 0 h 1007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150" h="100710">
                  <a:moveTo>
                    <a:pt x="19050" y="100710"/>
                  </a:moveTo>
                  <a:lnTo>
                    <a:pt x="38100" y="100710"/>
                  </a:lnTo>
                  <a:lnTo>
                    <a:pt x="38100" y="47625"/>
                  </a:lnTo>
                  <a:lnTo>
                    <a:pt x="57150" y="57150"/>
                  </a:lnTo>
                  <a:lnTo>
                    <a:pt x="28575" y="0"/>
                  </a:lnTo>
                  <a:lnTo>
                    <a:pt x="19050" y="47625"/>
                  </a:lnTo>
                  <a:lnTo>
                    <a:pt x="19050" y="100710"/>
                  </a:lnTo>
                  <a:close/>
                </a:path>
                <a:path w="57150" h="100710">
                  <a:moveTo>
                    <a:pt x="19050" y="47625"/>
                  </a:moveTo>
                  <a:lnTo>
                    <a:pt x="28575" y="0"/>
                  </a:lnTo>
                  <a:lnTo>
                    <a:pt x="0" y="57150"/>
                  </a:lnTo>
                  <a:lnTo>
                    <a:pt x="19050" y="57149"/>
                  </a:lnTo>
                  <a:lnTo>
                    <a:pt x="19050" y="47625"/>
                  </a:lnTo>
                  <a:close/>
                </a:path>
                <a:path w="57150" h="100710">
                  <a:moveTo>
                    <a:pt x="57150" y="57150"/>
                  </a:moveTo>
                  <a:lnTo>
                    <a:pt x="38100" y="47625"/>
                  </a:lnTo>
                  <a:lnTo>
                    <a:pt x="38100" y="57149"/>
                  </a:lnTo>
                  <a:lnTo>
                    <a:pt x="57150" y="5715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23" name="object 268"/>
            <p:cNvSpPr>
              <a:spLocks/>
            </p:cNvSpPr>
            <p:nvPr/>
          </p:nvSpPr>
          <p:spPr bwMode="auto">
            <a:xfrm>
              <a:off x="1803" y="2287"/>
              <a:ext cx="53" cy="57"/>
            </a:xfrm>
            <a:custGeom>
              <a:avLst/>
              <a:gdLst>
                <a:gd name="T0" fmla="*/ 0 w 53975"/>
                <a:gd name="T1" fmla="*/ 0 h 54609"/>
                <a:gd name="T2" fmla="*/ 0 w 53975"/>
                <a:gd name="T3" fmla="*/ 0 h 54609"/>
                <a:gd name="T4" fmla="*/ 0 w 53975"/>
                <a:gd name="T5" fmla="*/ 0 h 54609"/>
                <a:gd name="T6" fmla="*/ 0 w 53975"/>
                <a:gd name="T7" fmla="*/ 0 h 54609"/>
                <a:gd name="T8" fmla="*/ 0 w 53975"/>
                <a:gd name="T9" fmla="*/ 0 h 54609"/>
                <a:gd name="T10" fmla="*/ 0 w 53975"/>
                <a:gd name="T11" fmla="*/ 0 h 54609"/>
                <a:gd name="T12" fmla="*/ 0 w 53975"/>
                <a:gd name="T13" fmla="*/ 0 h 54609"/>
                <a:gd name="T14" fmla="*/ 0 w 53975"/>
                <a:gd name="T15" fmla="*/ 0 h 54609"/>
                <a:gd name="T16" fmla="*/ 0 w 53975"/>
                <a:gd name="T17" fmla="*/ 0 h 54609"/>
                <a:gd name="T18" fmla="*/ 0 w 53975"/>
                <a:gd name="T19" fmla="*/ 0 h 54609"/>
                <a:gd name="T20" fmla="*/ 0 w 53975"/>
                <a:gd name="T21" fmla="*/ 0 h 54609"/>
                <a:gd name="T22" fmla="*/ 0 w 53975"/>
                <a:gd name="T23" fmla="*/ 0 h 54609"/>
                <a:gd name="T24" fmla="*/ 0 w 53975"/>
                <a:gd name="T25" fmla="*/ 0 h 54609"/>
                <a:gd name="T26" fmla="*/ 0 w 53975"/>
                <a:gd name="T27" fmla="*/ 0 h 54609"/>
                <a:gd name="T28" fmla="*/ 0 w 53975"/>
                <a:gd name="T29" fmla="*/ 0 h 54609"/>
                <a:gd name="T30" fmla="*/ 0 w 53975"/>
                <a:gd name="T31" fmla="*/ 0 h 54609"/>
                <a:gd name="T32" fmla="*/ 0 w 53975"/>
                <a:gd name="T33" fmla="*/ 0 h 546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975" h="54609">
                  <a:moveTo>
                    <a:pt x="0" y="27304"/>
                  </a:moveTo>
                  <a:lnTo>
                    <a:pt x="1" y="27596"/>
                  </a:lnTo>
                  <a:lnTo>
                    <a:pt x="3769" y="41256"/>
                  </a:lnTo>
                  <a:lnTo>
                    <a:pt x="13416" y="50934"/>
                  </a:lnTo>
                  <a:lnTo>
                    <a:pt x="26924" y="54609"/>
                  </a:lnTo>
                  <a:lnTo>
                    <a:pt x="27316" y="54607"/>
                  </a:lnTo>
                  <a:lnTo>
                    <a:pt x="40807" y="50764"/>
                  </a:lnTo>
                  <a:lnTo>
                    <a:pt x="50353" y="40994"/>
                  </a:lnTo>
                  <a:lnTo>
                    <a:pt x="53975" y="27304"/>
                  </a:lnTo>
                  <a:lnTo>
                    <a:pt x="53972" y="26909"/>
                  </a:lnTo>
                  <a:lnTo>
                    <a:pt x="50168" y="13297"/>
                  </a:lnTo>
                  <a:lnTo>
                    <a:pt x="40492" y="3658"/>
                  </a:lnTo>
                  <a:lnTo>
                    <a:pt x="26924" y="0"/>
                  </a:lnTo>
                  <a:lnTo>
                    <a:pt x="26637" y="1"/>
                  </a:lnTo>
                  <a:lnTo>
                    <a:pt x="13186" y="3812"/>
                  </a:lnTo>
                  <a:lnTo>
                    <a:pt x="3633" y="13587"/>
                  </a:lnTo>
                  <a:lnTo>
                    <a:pt x="0" y="273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24" name="object 269"/>
            <p:cNvSpPr>
              <a:spLocks/>
            </p:cNvSpPr>
            <p:nvPr/>
          </p:nvSpPr>
          <p:spPr bwMode="auto">
            <a:xfrm>
              <a:off x="1803" y="2287"/>
              <a:ext cx="53" cy="57"/>
            </a:xfrm>
            <a:custGeom>
              <a:avLst/>
              <a:gdLst>
                <a:gd name="T0" fmla="*/ 0 w 53975"/>
                <a:gd name="T1" fmla="*/ 0 h 54609"/>
                <a:gd name="T2" fmla="*/ 0 w 53975"/>
                <a:gd name="T3" fmla="*/ 0 h 54609"/>
                <a:gd name="T4" fmla="*/ 0 w 53975"/>
                <a:gd name="T5" fmla="*/ 0 h 54609"/>
                <a:gd name="T6" fmla="*/ 0 w 53975"/>
                <a:gd name="T7" fmla="*/ 0 h 54609"/>
                <a:gd name="T8" fmla="*/ 0 w 53975"/>
                <a:gd name="T9" fmla="*/ 0 h 54609"/>
                <a:gd name="T10" fmla="*/ 0 w 53975"/>
                <a:gd name="T11" fmla="*/ 0 h 54609"/>
                <a:gd name="T12" fmla="*/ 0 w 53975"/>
                <a:gd name="T13" fmla="*/ 0 h 54609"/>
                <a:gd name="T14" fmla="*/ 0 w 53975"/>
                <a:gd name="T15" fmla="*/ 0 h 54609"/>
                <a:gd name="T16" fmla="*/ 0 w 53975"/>
                <a:gd name="T17" fmla="*/ 0 h 54609"/>
                <a:gd name="T18" fmla="*/ 0 w 53975"/>
                <a:gd name="T19" fmla="*/ 0 h 54609"/>
                <a:gd name="T20" fmla="*/ 0 w 53975"/>
                <a:gd name="T21" fmla="*/ 0 h 54609"/>
                <a:gd name="T22" fmla="*/ 0 w 53975"/>
                <a:gd name="T23" fmla="*/ 0 h 54609"/>
                <a:gd name="T24" fmla="*/ 0 w 53975"/>
                <a:gd name="T25" fmla="*/ 0 h 54609"/>
                <a:gd name="T26" fmla="*/ 0 w 53975"/>
                <a:gd name="T27" fmla="*/ 0 h 54609"/>
                <a:gd name="T28" fmla="*/ 0 w 53975"/>
                <a:gd name="T29" fmla="*/ 0 h 54609"/>
                <a:gd name="T30" fmla="*/ 0 w 53975"/>
                <a:gd name="T31" fmla="*/ 0 h 54609"/>
                <a:gd name="T32" fmla="*/ 0 w 53975"/>
                <a:gd name="T33" fmla="*/ 0 h 546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975" h="54609">
                  <a:moveTo>
                    <a:pt x="0" y="27304"/>
                  </a:moveTo>
                  <a:lnTo>
                    <a:pt x="3633" y="13587"/>
                  </a:lnTo>
                  <a:lnTo>
                    <a:pt x="13186" y="3812"/>
                  </a:lnTo>
                  <a:lnTo>
                    <a:pt x="26637" y="1"/>
                  </a:lnTo>
                  <a:lnTo>
                    <a:pt x="26924" y="0"/>
                  </a:lnTo>
                  <a:lnTo>
                    <a:pt x="40492" y="3658"/>
                  </a:lnTo>
                  <a:lnTo>
                    <a:pt x="50168" y="13297"/>
                  </a:lnTo>
                  <a:lnTo>
                    <a:pt x="53972" y="26909"/>
                  </a:lnTo>
                  <a:lnTo>
                    <a:pt x="53975" y="27304"/>
                  </a:lnTo>
                  <a:lnTo>
                    <a:pt x="50353" y="40994"/>
                  </a:lnTo>
                  <a:lnTo>
                    <a:pt x="40807" y="50764"/>
                  </a:lnTo>
                  <a:lnTo>
                    <a:pt x="27316" y="54607"/>
                  </a:lnTo>
                  <a:lnTo>
                    <a:pt x="26924" y="54609"/>
                  </a:lnTo>
                  <a:lnTo>
                    <a:pt x="13416" y="50934"/>
                  </a:lnTo>
                  <a:lnTo>
                    <a:pt x="3769" y="41256"/>
                  </a:lnTo>
                  <a:lnTo>
                    <a:pt x="1" y="27596"/>
                  </a:lnTo>
                  <a:lnTo>
                    <a:pt x="0" y="27304"/>
                  </a:lnTo>
                  <a:close/>
                </a:path>
              </a:pathLst>
            </a:cu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25" name="object 270"/>
            <p:cNvSpPr>
              <a:spLocks/>
            </p:cNvSpPr>
            <p:nvPr/>
          </p:nvSpPr>
          <p:spPr bwMode="auto">
            <a:xfrm>
              <a:off x="2255" y="2289"/>
              <a:ext cx="53" cy="57"/>
            </a:xfrm>
            <a:custGeom>
              <a:avLst/>
              <a:gdLst>
                <a:gd name="T0" fmla="*/ 0 w 53975"/>
                <a:gd name="T1" fmla="*/ 0 h 54609"/>
                <a:gd name="T2" fmla="*/ 0 w 53975"/>
                <a:gd name="T3" fmla="*/ 0 h 54609"/>
                <a:gd name="T4" fmla="*/ 0 w 53975"/>
                <a:gd name="T5" fmla="*/ 0 h 54609"/>
                <a:gd name="T6" fmla="*/ 0 w 53975"/>
                <a:gd name="T7" fmla="*/ 0 h 54609"/>
                <a:gd name="T8" fmla="*/ 0 w 53975"/>
                <a:gd name="T9" fmla="*/ 0 h 54609"/>
                <a:gd name="T10" fmla="*/ 0 w 53975"/>
                <a:gd name="T11" fmla="*/ 0 h 54609"/>
                <a:gd name="T12" fmla="*/ 0 w 53975"/>
                <a:gd name="T13" fmla="*/ 0 h 54609"/>
                <a:gd name="T14" fmla="*/ 0 w 53975"/>
                <a:gd name="T15" fmla="*/ 0 h 54609"/>
                <a:gd name="T16" fmla="*/ 0 w 53975"/>
                <a:gd name="T17" fmla="*/ 0 h 54609"/>
                <a:gd name="T18" fmla="*/ 0 w 53975"/>
                <a:gd name="T19" fmla="*/ 0 h 54609"/>
                <a:gd name="T20" fmla="*/ 0 w 53975"/>
                <a:gd name="T21" fmla="*/ 0 h 54609"/>
                <a:gd name="T22" fmla="*/ 0 w 53975"/>
                <a:gd name="T23" fmla="*/ 0 h 54609"/>
                <a:gd name="T24" fmla="*/ 0 w 53975"/>
                <a:gd name="T25" fmla="*/ 0 h 54609"/>
                <a:gd name="T26" fmla="*/ 0 w 53975"/>
                <a:gd name="T27" fmla="*/ 0 h 54609"/>
                <a:gd name="T28" fmla="*/ 0 w 53975"/>
                <a:gd name="T29" fmla="*/ 0 h 54609"/>
                <a:gd name="T30" fmla="*/ 0 w 53975"/>
                <a:gd name="T31" fmla="*/ 0 h 54609"/>
                <a:gd name="T32" fmla="*/ 0 w 53975"/>
                <a:gd name="T33" fmla="*/ 0 h 546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975" h="54609">
                  <a:moveTo>
                    <a:pt x="0" y="27304"/>
                  </a:moveTo>
                  <a:lnTo>
                    <a:pt x="2" y="27700"/>
                  </a:lnTo>
                  <a:lnTo>
                    <a:pt x="3835" y="41312"/>
                  </a:lnTo>
                  <a:lnTo>
                    <a:pt x="13538" y="50951"/>
                  </a:lnTo>
                  <a:lnTo>
                    <a:pt x="27050" y="54609"/>
                  </a:lnTo>
                  <a:lnTo>
                    <a:pt x="27337" y="54608"/>
                  </a:lnTo>
                  <a:lnTo>
                    <a:pt x="40788" y="50797"/>
                  </a:lnTo>
                  <a:lnTo>
                    <a:pt x="50341" y="41022"/>
                  </a:lnTo>
                  <a:lnTo>
                    <a:pt x="53975" y="27304"/>
                  </a:lnTo>
                  <a:lnTo>
                    <a:pt x="53973" y="27013"/>
                  </a:lnTo>
                  <a:lnTo>
                    <a:pt x="50205" y="13353"/>
                  </a:lnTo>
                  <a:lnTo>
                    <a:pt x="40558" y="3675"/>
                  </a:lnTo>
                  <a:lnTo>
                    <a:pt x="27050" y="0"/>
                  </a:lnTo>
                  <a:lnTo>
                    <a:pt x="26662" y="2"/>
                  </a:lnTo>
                  <a:lnTo>
                    <a:pt x="13224" y="3845"/>
                  </a:lnTo>
                  <a:lnTo>
                    <a:pt x="3649" y="13615"/>
                  </a:lnTo>
                  <a:lnTo>
                    <a:pt x="0" y="273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26" name="object 271"/>
            <p:cNvSpPr>
              <a:spLocks/>
            </p:cNvSpPr>
            <p:nvPr/>
          </p:nvSpPr>
          <p:spPr bwMode="auto">
            <a:xfrm>
              <a:off x="1633" y="2218"/>
              <a:ext cx="429" cy="91"/>
            </a:xfrm>
            <a:custGeom>
              <a:avLst/>
              <a:gdLst>
                <a:gd name="T0" fmla="*/ 0 w 431926"/>
                <a:gd name="T1" fmla="*/ 0 h 85725"/>
                <a:gd name="T2" fmla="*/ 0 w 431926"/>
                <a:gd name="T3" fmla="*/ 0 h 85725"/>
                <a:gd name="T4" fmla="*/ 0 w 431926"/>
                <a:gd name="T5" fmla="*/ 0 h 85725"/>
                <a:gd name="T6" fmla="*/ 0 w 431926"/>
                <a:gd name="T7" fmla="*/ 0 h 85725"/>
                <a:gd name="T8" fmla="*/ 0 w 431926"/>
                <a:gd name="T9" fmla="*/ 0 h 85725"/>
                <a:gd name="T10" fmla="*/ 0 w 431926"/>
                <a:gd name="T11" fmla="*/ 0 h 85725"/>
                <a:gd name="T12" fmla="*/ 0 w 431926"/>
                <a:gd name="T13" fmla="*/ 0 h 85725"/>
                <a:gd name="T14" fmla="*/ 0 w 431926"/>
                <a:gd name="T15" fmla="*/ 0 h 85725"/>
                <a:gd name="T16" fmla="*/ 0 w 431926"/>
                <a:gd name="T17" fmla="*/ 0 h 85725"/>
                <a:gd name="T18" fmla="*/ 0 w 431926"/>
                <a:gd name="T19" fmla="*/ 0 h 85725"/>
                <a:gd name="T20" fmla="*/ 0 w 431926"/>
                <a:gd name="T21" fmla="*/ 0 h 85725"/>
                <a:gd name="T22" fmla="*/ 0 w 431926"/>
                <a:gd name="T23" fmla="*/ 0 h 85725"/>
                <a:gd name="T24" fmla="*/ 0 w 431926"/>
                <a:gd name="T25" fmla="*/ 0 h 85725"/>
                <a:gd name="T26" fmla="*/ 0 w 431926"/>
                <a:gd name="T27" fmla="*/ 0 h 85725"/>
                <a:gd name="T28" fmla="*/ 0 w 431926"/>
                <a:gd name="T29" fmla="*/ 0 h 85725"/>
                <a:gd name="T30" fmla="*/ 0 w 431926"/>
                <a:gd name="T31" fmla="*/ 0 h 85725"/>
                <a:gd name="T32" fmla="*/ 0 w 431926"/>
                <a:gd name="T33" fmla="*/ 0 h 85725"/>
                <a:gd name="T34" fmla="*/ 0 w 431926"/>
                <a:gd name="T35" fmla="*/ 0 h 857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1926" h="85725">
                  <a:moveTo>
                    <a:pt x="0" y="31115"/>
                  </a:moveTo>
                  <a:lnTo>
                    <a:pt x="253" y="59689"/>
                  </a:lnTo>
                  <a:lnTo>
                    <a:pt x="346371" y="57128"/>
                  </a:lnTo>
                  <a:lnTo>
                    <a:pt x="360679" y="57023"/>
                  </a:lnTo>
                  <a:lnTo>
                    <a:pt x="346582" y="85725"/>
                  </a:lnTo>
                  <a:lnTo>
                    <a:pt x="431926" y="42290"/>
                  </a:lnTo>
                  <a:lnTo>
                    <a:pt x="360425" y="28448"/>
                  </a:lnTo>
                  <a:lnTo>
                    <a:pt x="346159" y="28553"/>
                  </a:lnTo>
                  <a:lnTo>
                    <a:pt x="0" y="31115"/>
                  </a:lnTo>
                  <a:close/>
                </a:path>
                <a:path w="431926" h="85725">
                  <a:moveTo>
                    <a:pt x="360425" y="28448"/>
                  </a:moveTo>
                  <a:lnTo>
                    <a:pt x="431926" y="42290"/>
                  </a:lnTo>
                  <a:lnTo>
                    <a:pt x="345947" y="0"/>
                  </a:lnTo>
                  <a:lnTo>
                    <a:pt x="346159" y="28553"/>
                  </a:lnTo>
                  <a:lnTo>
                    <a:pt x="360425" y="28448"/>
                  </a:lnTo>
                  <a:close/>
                </a:path>
                <a:path w="431926" h="85725">
                  <a:moveTo>
                    <a:pt x="346582" y="85725"/>
                  </a:moveTo>
                  <a:lnTo>
                    <a:pt x="360679" y="57023"/>
                  </a:lnTo>
                  <a:lnTo>
                    <a:pt x="346371" y="57128"/>
                  </a:lnTo>
                  <a:lnTo>
                    <a:pt x="346582" y="857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27" name="object 272"/>
            <p:cNvSpPr>
              <a:spLocks noChangeArrowheads="1"/>
            </p:cNvSpPr>
            <p:nvPr/>
          </p:nvSpPr>
          <p:spPr bwMode="auto">
            <a:xfrm>
              <a:off x="694" y="2031"/>
              <a:ext cx="242" cy="251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200">
                <a:latin typeface="Calibri" panose="020F0502020204030204" pitchFamily="34" charset="0"/>
              </a:endParaRPr>
            </a:p>
          </p:txBody>
        </p:sp>
        <p:sp>
          <p:nvSpPr>
            <p:cNvPr id="25628" name="object 273"/>
            <p:cNvSpPr>
              <a:spLocks noChangeArrowheads="1"/>
            </p:cNvSpPr>
            <p:nvPr/>
          </p:nvSpPr>
          <p:spPr bwMode="auto">
            <a:xfrm>
              <a:off x="738" y="2018"/>
              <a:ext cx="307" cy="264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200">
                <a:latin typeface="Calibri" panose="020F0502020204030204" pitchFamily="34" charset="0"/>
              </a:endParaRPr>
            </a:p>
          </p:txBody>
        </p:sp>
        <p:sp>
          <p:nvSpPr>
            <p:cNvPr id="25629" name="object 274"/>
            <p:cNvSpPr>
              <a:spLocks noChangeArrowheads="1"/>
            </p:cNvSpPr>
            <p:nvPr/>
          </p:nvSpPr>
          <p:spPr bwMode="auto">
            <a:xfrm>
              <a:off x="839" y="2018"/>
              <a:ext cx="247" cy="264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200">
                <a:latin typeface="Calibri" panose="020F0502020204030204" pitchFamily="34" charset="0"/>
              </a:endParaRPr>
            </a:p>
          </p:txBody>
        </p:sp>
        <p:sp>
          <p:nvSpPr>
            <p:cNvPr id="25630" name="object 275"/>
            <p:cNvSpPr>
              <a:spLocks noChangeArrowheads="1"/>
            </p:cNvSpPr>
            <p:nvPr/>
          </p:nvSpPr>
          <p:spPr bwMode="auto">
            <a:xfrm>
              <a:off x="694" y="2223"/>
              <a:ext cx="242" cy="249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200">
                <a:latin typeface="Calibri" panose="020F0502020204030204" pitchFamily="34" charset="0"/>
              </a:endParaRPr>
            </a:p>
          </p:txBody>
        </p:sp>
        <p:sp>
          <p:nvSpPr>
            <p:cNvPr id="25631" name="object 276"/>
            <p:cNvSpPr>
              <a:spLocks noChangeArrowheads="1"/>
            </p:cNvSpPr>
            <p:nvPr/>
          </p:nvSpPr>
          <p:spPr bwMode="auto">
            <a:xfrm>
              <a:off x="738" y="2207"/>
              <a:ext cx="307" cy="265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200">
                <a:latin typeface="Calibri" panose="020F0502020204030204" pitchFamily="34" charset="0"/>
              </a:endParaRPr>
            </a:p>
          </p:txBody>
        </p:sp>
        <p:sp>
          <p:nvSpPr>
            <p:cNvPr id="25632" name="object 277"/>
            <p:cNvSpPr>
              <a:spLocks noChangeArrowheads="1"/>
            </p:cNvSpPr>
            <p:nvPr/>
          </p:nvSpPr>
          <p:spPr bwMode="auto">
            <a:xfrm>
              <a:off x="839" y="2207"/>
              <a:ext cx="247" cy="265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200">
                <a:latin typeface="Calibri" panose="020F0502020204030204" pitchFamily="34" charset="0"/>
              </a:endParaRPr>
            </a:p>
          </p:txBody>
        </p:sp>
        <p:sp>
          <p:nvSpPr>
            <p:cNvPr id="25633" name="object 279"/>
            <p:cNvSpPr>
              <a:spLocks noChangeArrowheads="1"/>
            </p:cNvSpPr>
            <p:nvPr/>
          </p:nvSpPr>
          <p:spPr bwMode="auto">
            <a:xfrm>
              <a:off x="1941" y="2783"/>
              <a:ext cx="189" cy="201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200">
                <a:latin typeface="Calibri" panose="020F0502020204030204" pitchFamily="34" charset="0"/>
              </a:endParaRPr>
            </a:p>
          </p:txBody>
        </p:sp>
        <p:sp>
          <p:nvSpPr>
            <p:cNvPr id="25634" name="object 280"/>
            <p:cNvSpPr>
              <a:spLocks/>
            </p:cNvSpPr>
            <p:nvPr/>
          </p:nvSpPr>
          <p:spPr bwMode="auto">
            <a:xfrm>
              <a:off x="860" y="2999"/>
              <a:ext cx="1302" cy="770"/>
            </a:xfrm>
            <a:custGeom>
              <a:avLst/>
              <a:gdLst>
                <a:gd name="T0" fmla="*/ 0 w 1313307"/>
                <a:gd name="T1" fmla="*/ 0 h 738546"/>
                <a:gd name="T2" fmla="*/ 0 w 1313307"/>
                <a:gd name="T3" fmla="*/ 0 h 738546"/>
                <a:gd name="T4" fmla="*/ 0 w 1313307"/>
                <a:gd name="T5" fmla="*/ 0 h 738546"/>
                <a:gd name="T6" fmla="*/ 0 w 1313307"/>
                <a:gd name="T7" fmla="*/ 0 h 738546"/>
                <a:gd name="T8" fmla="*/ 0 w 1313307"/>
                <a:gd name="T9" fmla="*/ 0 h 738546"/>
                <a:gd name="T10" fmla="*/ 0 w 1313307"/>
                <a:gd name="T11" fmla="*/ 0 h 738546"/>
                <a:gd name="T12" fmla="*/ 0 w 1313307"/>
                <a:gd name="T13" fmla="*/ 0 h 738546"/>
                <a:gd name="T14" fmla="*/ 0 w 1313307"/>
                <a:gd name="T15" fmla="*/ 0 h 738546"/>
                <a:gd name="T16" fmla="*/ 0 w 1313307"/>
                <a:gd name="T17" fmla="*/ 0 h 738546"/>
                <a:gd name="T18" fmla="*/ 0 w 1313307"/>
                <a:gd name="T19" fmla="*/ 0 h 738546"/>
                <a:gd name="T20" fmla="*/ 0 w 1313307"/>
                <a:gd name="T21" fmla="*/ 0 h 738546"/>
                <a:gd name="T22" fmla="*/ 0 w 1313307"/>
                <a:gd name="T23" fmla="*/ 0 h 738546"/>
                <a:gd name="T24" fmla="*/ 0 w 1313307"/>
                <a:gd name="T25" fmla="*/ 0 h 738546"/>
                <a:gd name="T26" fmla="*/ 0 w 1313307"/>
                <a:gd name="T27" fmla="*/ 0 h 738546"/>
                <a:gd name="T28" fmla="*/ 0 w 1313307"/>
                <a:gd name="T29" fmla="*/ 0 h 738546"/>
                <a:gd name="T30" fmla="*/ 0 w 1313307"/>
                <a:gd name="T31" fmla="*/ 0 h 738546"/>
                <a:gd name="T32" fmla="*/ 0 w 1313307"/>
                <a:gd name="T33" fmla="*/ 0 h 738546"/>
                <a:gd name="T34" fmla="*/ 0 w 1313307"/>
                <a:gd name="T35" fmla="*/ 0 h 738546"/>
                <a:gd name="T36" fmla="*/ 0 w 1313307"/>
                <a:gd name="T37" fmla="*/ 0 h 738546"/>
                <a:gd name="T38" fmla="*/ 0 w 1313307"/>
                <a:gd name="T39" fmla="*/ 0 h 738546"/>
                <a:gd name="T40" fmla="*/ 0 w 1313307"/>
                <a:gd name="T41" fmla="*/ 0 h 738546"/>
                <a:gd name="T42" fmla="*/ 0 w 1313307"/>
                <a:gd name="T43" fmla="*/ 0 h 738546"/>
                <a:gd name="T44" fmla="*/ 0 w 1313307"/>
                <a:gd name="T45" fmla="*/ 0 h 738546"/>
                <a:gd name="T46" fmla="*/ 0 w 1313307"/>
                <a:gd name="T47" fmla="*/ 0 h 738546"/>
                <a:gd name="T48" fmla="*/ 0 w 1313307"/>
                <a:gd name="T49" fmla="*/ 0 h 738546"/>
                <a:gd name="T50" fmla="*/ 0 w 1313307"/>
                <a:gd name="T51" fmla="*/ 0 h 738546"/>
                <a:gd name="T52" fmla="*/ 0 w 1313307"/>
                <a:gd name="T53" fmla="*/ 0 h 738546"/>
                <a:gd name="T54" fmla="*/ 0 w 1313307"/>
                <a:gd name="T55" fmla="*/ 0 h 738546"/>
                <a:gd name="T56" fmla="*/ 0 w 1313307"/>
                <a:gd name="T57" fmla="*/ 0 h 738546"/>
                <a:gd name="T58" fmla="*/ 0 w 1313307"/>
                <a:gd name="T59" fmla="*/ 0 h 738546"/>
                <a:gd name="T60" fmla="*/ 0 w 1313307"/>
                <a:gd name="T61" fmla="*/ 0 h 738546"/>
                <a:gd name="T62" fmla="*/ 0 w 1313307"/>
                <a:gd name="T63" fmla="*/ 0 h 738546"/>
                <a:gd name="T64" fmla="*/ 0 w 1313307"/>
                <a:gd name="T65" fmla="*/ 0 h 738546"/>
                <a:gd name="T66" fmla="*/ 0 w 1313307"/>
                <a:gd name="T67" fmla="*/ 0 h 738546"/>
                <a:gd name="T68" fmla="*/ 0 w 1313307"/>
                <a:gd name="T69" fmla="*/ 0 h 738546"/>
                <a:gd name="T70" fmla="*/ 0 w 1313307"/>
                <a:gd name="T71" fmla="*/ 0 h 738546"/>
                <a:gd name="T72" fmla="*/ 0 w 1313307"/>
                <a:gd name="T73" fmla="*/ 0 h 738546"/>
                <a:gd name="T74" fmla="*/ 0 w 1313307"/>
                <a:gd name="T75" fmla="*/ 0 h 738546"/>
                <a:gd name="T76" fmla="*/ 0 w 1313307"/>
                <a:gd name="T77" fmla="*/ 0 h 738546"/>
                <a:gd name="T78" fmla="*/ 0 w 1313307"/>
                <a:gd name="T79" fmla="*/ 0 h 738546"/>
                <a:gd name="T80" fmla="*/ 0 w 1313307"/>
                <a:gd name="T81" fmla="*/ 0 h 738546"/>
                <a:gd name="T82" fmla="*/ 0 w 1313307"/>
                <a:gd name="T83" fmla="*/ 0 h 738546"/>
                <a:gd name="T84" fmla="*/ 0 w 1313307"/>
                <a:gd name="T85" fmla="*/ 0 h 738546"/>
                <a:gd name="T86" fmla="*/ 0 w 1313307"/>
                <a:gd name="T87" fmla="*/ 0 h 738546"/>
                <a:gd name="T88" fmla="*/ 0 w 1313307"/>
                <a:gd name="T89" fmla="*/ 0 h 738546"/>
                <a:gd name="T90" fmla="*/ 0 w 1313307"/>
                <a:gd name="T91" fmla="*/ 0 h 738546"/>
                <a:gd name="T92" fmla="*/ 0 w 1313307"/>
                <a:gd name="T93" fmla="*/ 0 h 738546"/>
                <a:gd name="T94" fmla="*/ 0 w 1313307"/>
                <a:gd name="T95" fmla="*/ 0 h 738546"/>
                <a:gd name="T96" fmla="*/ 0 w 1313307"/>
                <a:gd name="T97" fmla="*/ 0 h 7385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313307" h="738546">
                  <a:moveTo>
                    <a:pt x="0" y="0"/>
                  </a:moveTo>
                  <a:lnTo>
                    <a:pt x="25" y="7010"/>
                  </a:lnTo>
                  <a:lnTo>
                    <a:pt x="98" y="15369"/>
                  </a:lnTo>
                  <a:lnTo>
                    <a:pt x="213" y="24951"/>
                  </a:lnTo>
                  <a:lnTo>
                    <a:pt x="365" y="35631"/>
                  </a:lnTo>
                  <a:lnTo>
                    <a:pt x="548" y="47283"/>
                  </a:lnTo>
                  <a:lnTo>
                    <a:pt x="758" y="59781"/>
                  </a:lnTo>
                  <a:lnTo>
                    <a:pt x="988" y="73001"/>
                  </a:lnTo>
                  <a:lnTo>
                    <a:pt x="1233" y="86818"/>
                  </a:lnTo>
                  <a:lnTo>
                    <a:pt x="1489" y="101105"/>
                  </a:lnTo>
                  <a:lnTo>
                    <a:pt x="1749" y="115737"/>
                  </a:lnTo>
                  <a:lnTo>
                    <a:pt x="2008" y="130590"/>
                  </a:lnTo>
                  <a:lnTo>
                    <a:pt x="2262" y="145537"/>
                  </a:lnTo>
                  <a:lnTo>
                    <a:pt x="2503" y="160453"/>
                  </a:lnTo>
                  <a:lnTo>
                    <a:pt x="2729" y="175213"/>
                  </a:lnTo>
                  <a:lnTo>
                    <a:pt x="2931" y="189692"/>
                  </a:lnTo>
                  <a:lnTo>
                    <a:pt x="3107" y="203764"/>
                  </a:lnTo>
                  <a:lnTo>
                    <a:pt x="3250" y="217303"/>
                  </a:lnTo>
                  <a:lnTo>
                    <a:pt x="3354" y="230185"/>
                  </a:lnTo>
                  <a:lnTo>
                    <a:pt x="3415" y="242284"/>
                  </a:lnTo>
                  <a:lnTo>
                    <a:pt x="3428" y="250571"/>
                  </a:lnTo>
                  <a:lnTo>
                    <a:pt x="3428" y="265239"/>
                  </a:lnTo>
                  <a:lnTo>
                    <a:pt x="3428" y="279373"/>
                  </a:lnTo>
                  <a:lnTo>
                    <a:pt x="3428" y="293031"/>
                  </a:lnTo>
                  <a:lnTo>
                    <a:pt x="3428" y="306270"/>
                  </a:lnTo>
                  <a:lnTo>
                    <a:pt x="3429" y="319149"/>
                  </a:lnTo>
                  <a:lnTo>
                    <a:pt x="3428" y="331727"/>
                  </a:lnTo>
                  <a:lnTo>
                    <a:pt x="3429" y="344062"/>
                  </a:lnTo>
                  <a:lnTo>
                    <a:pt x="3428" y="356212"/>
                  </a:lnTo>
                  <a:lnTo>
                    <a:pt x="3429" y="368236"/>
                  </a:lnTo>
                  <a:lnTo>
                    <a:pt x="3428" y="380191"/>
                  </a:lnTo>
                  <a:lnTo>
                    <a:pt x="3428" y="392137"/>
                  </a:lnTo>
                  <a:lnTo>
                    <a:pt x="3428" y="404132"/>
                  </a:lnTo>
                  <a:lnTo>
                    <a:pt x="3428" y="416233"/>
                  </a:lnTo>
                  <a:lnTo>
                    <a:pt x="3428" y="428500"/>
                  </a:lnTo>
                  <a:lnTo>
                    <a:pt x="3428" y="434340"/>
                  </a:lnTo>
                  <a:lnTo>
                    <a:pt x="3349" y="447482"/>
                  </a:lnTo>
                  <a:lnTo>
                    <a:pt x="3135" y="461027"/>
                  </a:lnTo>
                  <a:lnTo>
                    <a:pt x="2824" y="474856"/>
                  </a:lnTo>
                  <a:lnTo>
                    <a:pt x="2451" y="488850"/>
                  </a:lnTo>
                  <a:lnTo>
                    <a:pt x="2054" y="502891"/>
                  </a:lnTo>
                  <a:lnTo>
                    <a:pt x="1669" y="516859"/>
                  </a:lnTo>
                  <a:lnTo>
                    <a:pt x="1333" y="530637"/>
                  </a:lnTo>
                  <a:lnTo>
                    <a:pt x="1082" y="544106"/>
                  </a:lnTo>
                  <a:lnTo>
                    <a:pt x="954" y="557146"/>
                  </a:lnTo>
                  <a:lnTo>
                    <a:pt x="985" y="569641"/>
                  </a:lnTo>
                  <a:lnTo>
                    <a:pt x="2398" y="602657"/>
                  </a:lnTo>
                  <a:lnTo>
                    <a:pt x="11250" y="643278"/>
                  </a:lnTo>
                  <a:lnTo>
                    <a:pt x="33033" y="668462"/>
                  </a:lnTo>
                  <a:lnTo>
                    <a:pt x="58473" y="685512"/>
                  </a:lnTo>
                  <a:lnTo>
                    <a:pt x="92344" y="699494"/>
                  </a:lnTo>
                  <a:lnTo>
                    <a:pt x="120421" y="707321"/>
                  </a:lnTo>
                  <a:lnTo>
                    <a:pt x="151449" y="714154"/>
                  </a:lnTo>
                  <a:lnTo>
                    <a:pt x="183747" y="719825"/>
                  </a:lnTo>
                  <a:lnTo>
                    <a:pt x="220468" y="724598"/>
                  </a:lnTo>
                  <a:lnTo>
                    <a:pt x="264267" y="728618"/>
                  </a:lnTo>
                  <a:lnTo>
                    <a:pt x="296385" y="730787"/>
                  </a:lnTo>
                  <a:lnTo>
                    <a:pt x="330627" y="732538"/>
                  </a:lnTo>
                  <a:lnTo>
                    <a:pt x="367393" y="733969"/>
                  </a:lnTo>
                  <a:lnTo>
                    <a:pt x="406892" y="735139"/>
                  </a:lnTo>
                  <a:lnTo>
                    <a:pt x="449330" y="736103"/>
                  </a:lnTo>
                  <a:lnTo>
                    <a:pt x="479359" y="736659"/>
                  </a:lnTo>
                  <a:lnTo>
                    <a:pt x="510849" y="737166"/>
                  </a:lnTo>
                  <a:lnTo>
                    <a:pt x="543862" y="737640"/>
                  </a:lnTo>
                  <a:lnTo>
                    <a:pt x="578695" y="738076"/>
                  </a:lnTo>
                  <a:lnTo>
                    <a:pt x="616557" y="738365"/>
                  </a:lnTo>
                  <a:lnTo>
                    <a:pt x="657048" y="738512"/>
                  </a:lnTo>
                  <a:lnTo>
                    <a:pt x="699503" y="738546"/>
                  </a:lnTo>
                  <a:lnTo>
                    <a:pt x="721259" y="738528"/>
                  </a:lnTo>
                  <a:lnTo>
                    <a:pt x="765413" y="738441"/>
                  </a:lnTo>
                  <a:lnTo>
                    <a:pt x="809867" y="738308"/>
                  </a:lnTo>
                  <a:lnTo>
                    <a:pt x="853958" y="738158"/>
                  </a:lnTo>
                  <a:lnTo>
                    <a:pt x="875659" y="738084"/>
                  </a:lnTo>
                  <a:lnTo>
                    <a:pt x="897019" y="738016"/>
                  </a:lnTo>
                  <a:lnTo>
                    <a:pt x="917955" y="737957"/>
                  </a:lnTo>
                  <a:lnTo>
                    <a:pt x="938385" y="737911"/>
                  </a:lnTo>
                  <a:lnTo>
                    <a:pt x="958225" y="737880"/>
                  </a:lnTo>
                  <a:lnTo>
                    <a:pt x="977391" y="737870"/>
                  </a:lnTo>
                  <a:lnTo>
                    <a:pt x="996127" y="737870"/>
                  </a:lnTo>
                  <a:lnTo>
                    <a:pt x="1014689" y="737870"/>
                  </a:lnTo>
                  <a:lnTo>
                    <a:pt x="1033070" y="737870"/>
                  </a:lnTo>
                  <a:lnTo>
                    <a:pt x="1051268" y="737869"/>
                  </a:lnTo>
                  <a:lnTo>
                    <a:pt x="1069276" y="737870"/>
                  </a:lnTo>
                  <a:lnTo>
                    <a:pt x="1087090" y="737870"/>
                  </a:lnTo>
                  <a:lnTo>
                    <a:pt x="1104704" y="737870"/>
                  </a:lnTo>
                  <a:lnTo>
                    <a:pt x="1122115" y="737869"/>
                  </a:lnTo>
                  <a:lnTo>
                    <a:pt x="1139316" y="737870"/>
                  </a:lnTo>
                  <a:lnTo>
                    <a:pt x="1156303" y="737870"/>
                  </a:lnTo>
                  <a:lnTo>
                    <a:pt x="1173071" y="737869"/>
                  </a:lnTo>
                  <a:lnTo>
                    <a:pt x="1189615" y="737869"/>
                  </a:lnTo>
                  <a:lnTo>
                    <a:pt x="1205930" y="737870"/>
                  </a:lnTo>
                  <a:lnTo>
                    <a:pt x="1222011" y="737870"/>
                  </a:lnTo>
                  <a:lnTo>
                    <a:pt x="1237853" y="737870"/>
                  </a:lnTo>
                  <a:lnTo>
                    <a:pt x="1253451" y="737870"/>
                  </a:lnTo>
                  <a:lnTo>
                    <a:pt x="1268800" y="737869"/>
                  </a:lnTo>
                  <a:lnTo>
                    <a:pt x="1283896" y="737870"/>
                  </a:lnTo>
                  <a:lnTo>
                    <a:pt x="1298733" y="737870"/>
                  </a:lnTo>
                  <a:lnTo>
                    <a:pt x="1313307" y="737870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35" name="object 281"/>
            <p:cNvSpPr>
              <a:spLocks/>
            </p:cNvSpPr>
            <p:nvPr/>
          </p:nvSpPr>
          <p:spPr bwMode="auto">
            <a:xfrm>
              <a:off x="859" y="2560"/>
              <a:ext cx="4" cy="463"/>
            </a:xfrm>
            <a:custGeom>
              <a:avLst/>
              <a:gdLst>
                <a:gd name="T0" fmla="*/ 0 w 2412"/>
                <a:gd name="T1" fmla="*/ 0 h 445388"/>
                <a:gd name="T2" fmla="*/ 0 w 2412"/>
                <a:gd name="T3" fmla="*/ 0 h 44538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12" h="445388">
                  <a:moveTo>
                    <a:pt x="2412" y="0"/>
                  </a:moveTo>
                  <a:lnTo>
                    <a:pt x="0" y="445388"/>
                  </a:lnTo>
                </a:path>
              </a:pathLst>
            </a:custGeom>
            <a:noFill/>
            <a:ln w="28574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36" name="object 282"/>
            <p:cNvSpPr>
              <a:spLocks/>
            </p:cNvSpPr>
            <p:nvPr/>
          </p:nvSpPr>
          <p:spPr bwMode="auto">
            <a:xfrm>
              <a:off x="860" y="2750"/>
              <a:ext cx="1302" cy="770"/>
            </a:xfrm>
            <a:custGeom>
              <a:avLst/>
              <a:gdLst>
                <a:gd name="T0" fmla="*/ 0 w 1313307"/>
                <a:gd name="T1" fmla="*/ 0 h 738602"/>
                <a:gd name="T2" fmla="*/ 0 w 1313307"/>
                <a:gd name="T3" fmla="*/ 0 h 738602"/>
                <a:gd name="T4" fmla="*/ 0 w 1313307"/>
                <a:gd name="T5" fmla="*/ 0 h 738602"/>
                <a:gd name="T6" fmla="*/ 0 w 1313307"/>
                <a:gd name="T7" fmla="*/ 0 h 738602"/>
                <a:gd name="T8" fmla="*/ 0 w 1313307"/>
                <a:gd name="T9" fmla="*/ 0 h 738602"/>
                <a:gd name="T10" fmla="*/ 0 w 1313307"/>
                <a:gd name="T11" fmla="*/ 0 h 738602"/>
                <a:gd name="T12" fmla="*/ 0 w 1313307"/>
                <a:gd name="T13" fmla="*/ 0 h 738602"/>
                <a:gd name="T14" fmla="*/ 0 w 1313307"/>
                <a:gd name="T15" fmla="*/ 0 h 738602"/>
                <a:gd name="T16" fmla="*/ 0 w 1313307"/>
                <a:gd name="T17" fmla="*/ 0 h 738602"/>
                <a:gd name="T18" fmla="*/ 0 w 1313307"/>
                <a:gd name="T19" fmla="*/ 0 h 738602"/>
                <a:gd name="T20" fmla="*/ 0 w 1313307"/>
                <a:gd name="T21" fmla="*/ 0 h 738602"/>
                <a:gd name="T22" fmla="*/ 0 w 1313307"/>
                <a:gd name="T23" fmla="*/ 0 h 738602"/>
                <a:gd name="T24" fmla="*/ 0 w 1313307"/>
                <a:gd name="T25" fmla="*/ 0 h 738602"/>
                <a:gd name="T26" fmla="*/ 0 w 1313307"/>
                <a:gd name="T27" fmla="*/ 0 h 738602"/>
                <a:gd name="T28" fmla="*/ 0 w 1313307"/>
                <a:gd name="T29" fmla="*/ 0 h 738602"/>
                <a:gd name="T30" fmla="*/ 0 w 1313307"/>
                <a:gd name="T31" fmla="*/ 0 h 738602"/>
                <a:gd name="T32" fmla="*/ 0 w 1313307"/>
                <a:gd name="T33" fmla="*/ 0 h 738602"/>
                <a:gd name="T34" fmla="*/ 0 w 1313307"/>
                <a:gd name="T35" fmla="*/ 0 h 738602"/>
                <a:gd name="T36" fmla="*/ 0 w 1313307"/>
                <a:gd name="T37" fmla="*/ 0 h 738602"/>
                <a:gd name="T38" fmla="*/ 0 w 1313307"/>
                <a:gd name="T39" fmla="*/ 0 h 738602"/>
                <a:gd name="T40" fmla="*/ 0 w 1313307"/>
                <a:gd name="T41" fmla="*/ 0 h 738602"/>
                <a:gd name="T42" fmla="*/ 0 w 1313307"/>
                <a:gd name="T43" fmla="*/ 0 h 738602"/>
                <a:gd name="T44" fmla="*/ 0 w 1313307"/>
                <a:gd name="T45" fmla="*/ 0 h 738602"/>
                <a:gd name="T46" fmla="*/ 0 w 1313307"/>
                <a:gd name="T47" fmla="*/ 0 h 738602"/>
                <a:gd name="T48" fmla="*/ 0 w 1313307"/>
                <a:gd name="T49" fmla="*/ 0 h 738602"/>
                <a:gd name="T50" fmla="*/ 0 w 1313307"/>
                <a:gd name="T51" fmla="*/ 0 h 738602"/>
                <a:gd name="T52" fmla="*/ 0 w 1313307"/>
                <a:gd name="T53" fmla="*/ 0 h 738602"/>
                <a:gd name="T54" fmla="*/ 0 w 1313307"/>
                <a:gd name="T55" fmla="*/ 0 h 738602"/>
                <a:gd name="T56" fmla="*/ 0 w 1313307"/>
                <a:gd name="T57" fmla="*/ 0 h 738602"/>
                <a:gd name="T58" fmla="*/ 0 w 1313307"/>
                <a:gd name="T59" fmla="*/ 0 h 738602"/>
                <a:gd name="T60" fmla="*/ 0 w 1313307"/>
                <a:gd name="T61" fmla="*/ 0 h 738602"/>
                <a:gd name="T62" fmla="*/ 0 w 1313307"/>
                <a:gd name="T63" fmla="*/ 0 h 738602"/>
                <a:gd name="T64" fmla="*/ 0 w 1313307"/>
                <a:gd name="T65" fmla="*/ 0 h 738602"/>
                <a:gd name="T66" fmla="*/ 0 w 1313307"/>
                <a:gd name="T67" fmla="*/ 0 h 738602"/>
                <a:gd name="T68" fmla="*/ 0 w 1313307"/>
                <a:gd name="T69" fmla="*/ 0 h 738602"/>
                <a:gd name="T70" fmla="*/ 0 w 1313307"/>
                <a:gd name="T71" fmla="*/ 0 h 738602"/>
                <a:gd name="T72" fmla="*/ 0 w 1313307"/>
                <a:gd name="T73" fmla="*/ 0 h 738602"/>
                <a:gd name="T74" fmla="*/ 0 w 1313307"/>
                <a:gd name="T75" fmla="*/ 0 h 738602"/>
                <a:gd name="T76" fmla="*/ 0 w 1313307"/>
                <a:gd name="T77" fmla="*/ 0 h 738602"/>
                <a:gd name="T78" fmla="*/ 0 w 1313307"/>
                <a:gd name="T79" fmla="*/ 0 h 738602"/>
                <a:gd name="T80" fmla="*/ 0 w 1313307"/>
                <a:gd name="T81" fmla="*/ 0 h 738602"/>
                <a:gd name="T82" fmla="*/ 0 w 1313307"/>
                <a:gd name="T83" fmla="*/ 0 h 738602"/>
                <a:gd name="T84" fmla="*/ 0 w 1313307"/>
                <a:gd name="T85" fmla="*/ 0 h 738602"/>
                <a:gd name="T86" fmla="*/ 0 w 1313307"/>
                <a:gd name="T87" fmla="*/ 0 h 738602"/>
                <a:gd name="T88" fmla="*/ 0 w 1313307"/>
                <a:gd name="T89" fmla="*/ 0 h 738602"/>
                <a:gd name="T90" fmla="*/ 0 w 1313307"/>
                <a:gd name="T91" fmla="*/ 0 h 738602"/>
                <a:gd name="T92" fmla="*/ 0 w 1313307"/>
                <a:gd name="T93" fmla="*/ 0 h 738602"/>
                <a:gd name="T94" fmla="*/ 0 w 1313307"/>
                <a:gd name="T95" fmla="*/ 0 h 738602"/>
                <a:gd name="T96" fmla="*/ 0 w 1313307"/>
                <a:gd name="T97" fmla="*/ 0 h 73860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313307" h="738602">
                  <a:moveTo>
                    <a:pt x="0" y="0"/>
                  </a:moveTo>
                  <a:lnTo>
                    <a:pt x="25" y="7025"/>
                  </a:lnTo>
                  <a:lnTo>
                    <a:pt x="98" y="15395"/>
                  </a:lnTo>
                  <a:lnTo>
                    <a:pt x="213" y="24985"/>
                  </a:lnTo>
                  <a:lnTo>
                    <a:pt x="365" y="35671"/>
                  </a:lnTo>
                  <a:lnTo>
                    <a:pt x="548" y="47326"/>
                  </a:lnTo>
                  <a:lnTo>
                    <a:pt x="757" y="59826"/>
                  </a:lnTo>
                  <a:lnTo>
                    <a:pt x="987" y="73046"/>
                  </a:lnTo>
                  <a:lnTo>
                    <a:pt x="1232" y="86861"/>
                  </a:lnTo>
                  <a:lnTo>
                    <a:pt x="1488" y="101145"/>
                  </a:lnTo>
                  <a:lnTo>
                    <a:pt x="1748" y="115774"/>
                  </a:lnTo>
                  <a:lnTo>
                    <a:pt x="2007" y="130622"/>
                  </a:lnTo>
                  <a:lnTo>
                    <a:pt x="2260" y="145565"/>
                  </a:lnTo>
                  <a:lnTo>
                    <a:pt x="2502" y="160477"/>
                  </a:lnTo>
                  <a:lnTo>
                    <a:pt x="2727" y="175233"/>
                  </a:lnTo>
                  <a:lnTo>
                    <a:pt x="2930" y="189708"/>
                  </a:lnTo>
                  <a:lnTo>
                    <a:pt x="3106" y="203778"/>
                  </a:lnTo>
                  <a:lnTo>
                    <a:pt x="3248" y="217316"/>
                  </a:lnTo>
                  <a:lnTo>
                    <a:pt x="3353" y="230198"/>
                  </a:lnTo>
                  <a:lnTo>
                    <a:pt x="3414" y="242299"/>
                  </a:lnTo>
                  <a:lnTo>
                    <a:pt x="3428" y="250698"/>
                  </a:lnTo>
                  <a:lnTo>
                    <a:pt x="3429" y="265374"/>
                  </a:lnTo>
                  <a:lnTo>
                    <a:pt x="3429" y="279513"/>
                  </a:lnTo>
                  <a:lnTo>
                    <a:pt x="3428" y="293171"/>
                  </a:lnTo>
                  <a:lnTo>
                    <a:pt x="3429" y="306409"/>
                  </a:lnTo>
                  <a:lnTo>
                    <a:pt x="3428" y="319285"/>
                  </a:lnTo>
                  <a:lnTo>
                    <a:pt x="3429" y="331858"/>
                  </a:lnTo>
                  <a:lnTo>
                    <a:pt x="3428" y="344188"/>
                  </a:lnTo>
                  <a:lnTo>
                    <a:pt x="3429" y="356332"/>
                  </a:lnTo>
                  <a:lnTo>
                    <a:pt x="3429" y="368351"/>
                  </a:lnTo>
                  <a:lnTo>
                    <a:pt x="3428" y="380303"/>
                  </a:lnTo>
                  <a:lnTo>
                    <a:pt x="3428" y="392247"/>
                  </a:lnTo>
                  <a:lnTo>
                    <a:pt x="3428" y="404242"/>
                  </a:lnTo>
                  <a:lnTo>
                    <a:pt x="3428" y="416347"/>
                  </a:lnTo>
                  <a:lnTo>
                    <a:pt x="3428" y="428620"/>
                  </a:lnTo>
                  <a:lnTo>
                    <a:pt x="3428" y="434339"/>
                  </a:lnTo>
                  <a:lnTo>
                    <a:pt x="3349" y="447484"/>
                  </a:lnTo>
                  <a:lnTo>
                    <a:pt x="3135" y="461034"/>
                  </a:lnTo>
                  <a:lnTo>
                    <a:pt x="2824" y="474870"/>
                  </a:lnTo>
                  <a:lnTo>
                    <a:pt x="2451" y="488872"/>
                  </a:lnTo>
                  <a:lnTo>
                    <a:pt x="2054" y="502922"/>
                  </a:lnTo>
                  <a:lnTo>
                    <a:pt x="1669" y="516899"/>
                  </a:lnTo>
                  <a:lnTo>
                    <a:pt x="1333" y="530685"/>
                  </a:lnTo>
                  <a:lnTo>
                    <a:pt x="1082" y="544159"/>
                  </a:lnTo>
                  <a:lnTo>
                    <a:pt x="954" y="557203"/>
                  </a:lnTo>
                  <a:lnTo>
                    <a:pt x="985" y="569696"/>
                  </a:lnTo>
                  <a:lnTo>
                    <a:pt x="2398" y="602680"/>
                  </a:lnTo>
                  <a:lnTo>
                    <a:pt x="11235" y="643249"/>
                  </a:lnTo>
                  <a:lnTo>
                    <a:pt x="32959" y="668491"/>
                  </a:lnTo>
                  <a:lnTo>
                    <a:pt x="58473" y="685565"/>
                  </a:lnTo>
                  <a:lnTo>
                    <a:pt x="92344" y="699534"/>
                  </a:lnTo>
                  <a:lnTo>
                    <a:pt x="120421" y="707417"/>
                  </a:lnTo>
                  <a:lnTo>
                    <a:pt x="151451" y="714229"/>
                  </a:lnTo>
                  <a:lnTo>
                    <a:pt x="183753" y="719853"/>
                  </a:lnTo>
                  <a:lnTo>
                    <a:pt x="220479" y="724605"/>
                  </a:lnTo>
                  <a:lnTo>
                    <a:pt x="264285" y="728620"/>
                  </a:lnTo>
                  <a:lnTo>
                    <a:pt x="296385" y="730804"/>
                  </a:lnTo>
                  <a:lnTo>
                    <a:pt x="330627" y="732586"/>
                  </a:lnTo>
                  <a:lnTo>
                    <a:pt x="367393" y="734026"/>
                  </a:lnTo>
                  <a:lnTo>
                    <a:pt x="406892" y="735187"/>
                  </a:lnTo>
                  <a:lnTo>
                    <a:pt x="449330" y="736133"/>
                  </a:lnTo>
                  <a:lnTo>
                    <a:pt x="479359" y="736677"/>
                  </a:lnTo>
                  <a:lnTo>
                    <a:pt x="510849" y="737173"/>
                  </a:lnTo>
                  <a:lnTo>
                    <a:pt x="543862" y="737641"/>
                  </a:lnTo>
                  <a:lnTo>
                    <a:pt x="578695" y="738093"/>
                  </a:lnTo>
                  <a:lnTo>
                    <a:pt x="616557" y="738406"/>
                  </a:lnTo>
                  <a:lnTo>
                    <a:pt x="657048" y="738566"/>
                  </a:lnTo>
                  <a:lnTo>
                    <a:pt x="699503" y="738602"/>
                  </a:lnTo>
                  <a:lnTo>
                    <a:pt x="721259" y="738583"/>
                  </a:lnTo>
                  <a:lnTo>
                    <a:pt x="765413" y="738489"/>
                  </a:lnTo>
                  <a:lnTo>
                    <a:pt x="809867" y="738345"/>
                  </a:lnTo>
                  <a:lnTo>
                    <a:pt x="853958" y="738182"/>
                  </a:lnTo>
                  <a:lnTo>
                    <a:pt x="875659" y="738102"/>
                  </a:lnTo>
                  <a:lnTo>
                    <a:pt x="897019" y="738028"/>
                  </a:lnTo>
                  <a:lnTo>
                    <a:pt x="917955" y="737964"/>
                  </a:lnTo>
                  <a:lnTo>
                    <a:pt x="938385" y="737914"/>
                  </a:lnTo>
                  <a:lnTo>
                    <a:pt x="958225" y="737881"/>
                  </a:lnTo>
                  <a:lnTo>
                    <a:pt x="977391" y="737870"/>
                  </a:lnTo>
                  <a:lnTo>
                    <a:pt x="996127" y="737870"/>
                  </a:lnTo>
                  <a:lnTo>
                    <a:pt x="1014689" y="737869"/>
                  </a:lnTo>
                  <a:lnTo>
                    <a:pt x="1033070" y="737870"/>
                  </a:lnTo>
                  <a:lnTo>
                    <a:pt x="1051268" y="737869"/>
                  </a:lnTo>
                  <a:lnTo>
                    <a:pt x="1069276" y="737870"/>
                  </a:lnTo>
                  <a:lnTo>
                    <a:pt x="1087090" y="737870"/>
                  </a:lnTo>
                  <a:lnTo>
                    <a:pt x="1104704" y="737870"/>
                  </a:lnTo>
                  <a:lnTo>
                    <a:pt x="1122115" y="737869"/>
                  </a:lnTo>
                  <a:lnTo>
                    <a:pt x="1139316" y="737870"/>
                  </a:lnTo>
                  <a:lnTo>
                    <a:pt x="1156303" y="737870"/>
                  </a:lnTo>
                  <a:lnTo>
                    <a:pt x="1173071" y="737870"/>
                  </a:lnTo>
                  <a:lnTo>
                    <a:pt x="1189615" y="737869"/>
                  </a:lnTo>
                  <a:lnTo>
                    <a:pt x="1205930" y="737869"/>
                  </a:lnTo>
                  <a:lnTo>
                    <a:pt x="1222011" y="737870"/>
                  </a:lnTo>
                  <a:lnTo>
                    <a:pt x="1237853" y="737870"/>
                  </a:lnTo>
                  <a:lnTo>
                    <a:pt x="1253451" y="737870"/>
                  </a:lnTo>
                  <a:lnTo>
                    <a:pt x="1268800" y="737870"/>
                  </a:lnTo>
                  <a:lnTo>
                    <a:pt x="1283896" y="737870"/>
                  </a:lnTo>
                  <a:lnTo>
                    <a:pt x="1298733" y="737870"/>
                  </a:lnTo>
                  <a:lnTo>
                    <a:pt x="1313307" y="737870"/>
                  </a:lnTo>
                </a:path>
              </a:pathLst>
            </a:cu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37" name="object 283"/>
            <p:cNvSpPr>
              <a:spLocks/>
            </p:cNvSpPr>
            <p:nvPr/>
          </p:nvSpPr>
          <p:spPr bwMode="auto">
            <a:xfrm>
              <a:off x="820" y="2496"/>
              <a:ext cx="1342" cy="786"/>
            </a:xfrm>
            <a:custGeom>
              <a:avLst/>
              <a:gdLst>
                <a:gd name="T0" fmla="*/ 0 w 1354836"/>
                <a:gd name="T1" fmla="*/ 0 h 752855"/>
                <a:gd name="T2" fmla="*/ 0 w 1354836"/>
                <a:gd name="T3" fmla="*/ 0 h 752855"/>
                <a:gd name="T4" fmla="*/ 0 w 1354836"/>
                <a:gd name="T5" fmla="*/ 0 h 752855"/>
                <a:gd name="T6" fmla="*/ 0 w 1354836"/>
                <a:gd name="T7" fmla="*/ 0 h 752855"/>
                <a:gd name="T8" fmla="*/ 0 w 1354836"/>
                <a:gd name="T9" fmla="*/ 0 h 752855"/>
                <a:gd name="T10" fmla="*/ 0 w 1354836"/>
                <a:gd name="T11" fmla="*/ 0 h 752855"/>
                <a:gd name="T12" fmla="*/ 0 w 1354836"/>
                <a:gd name="T13" fmla="*/ 0 h 752855"/>
                <a:gd name="T14" fmla="*/ 0 w 1354836"/>
                <a:gd name="T15" fmla="*/ 0 h 752855"/>
                <a:gd name="T16" fmla="*/ 0 w 1354836"/>
                <a:gd name="T17" fmla="*/ 0 h 752855"/>
                <a:gd name="T18" fmla="*/ 0 w 1354836"/>
                <a:gd name="T19" fmla="*/ 0 h 752855"/>
                <a:gd name="T20" fmla="*/ 0 w 1354836"/>
                <a:gd name="T21" fmla="*/ 0 h 752855"/>
                <a:gd name="T22" fmla="*/ 0 w 1354836"/>
                <a:gd name="T23" fmla="*/ 0 h 752855"/>
                <a:gd name="T24" fmla="*/ 0 w 1354836"/>
                <a:gd name="T25" fmla="*/ 0 h 752855"/>
                <a:gd name="T26" fmla="*/ 0 w 1354836"/>
                <a:gd name="T27" fmla="*/ 0 h 752855"/>
                <a:gd name="T28" fmla="*/ 0 w 1354836"/>
                <a:gd name="T29" fmla="*/ 0 h 752855"/>
                <a:gd name="T30" fmla="*/ 0 w 1354836"/>
                <a:gd name="T31" fmla="*/ 0 h 752855"/>
                <a:gd name="T32" fmla="*/ 0 w 1354836"/>
                <a:gd name="T33" fmla="*/ 0 h 752855"/>
                <a:gd name="T34" fmla="*/ 0 w 1354836"/>
                <a:gd name="T35" fmla="*/ 0 h 752855"/>
                <a:gd name="T36" fmla="*/ 0 w 1354836"/>
                <a:gd name="T37" fmla="*/ 0 h 752855"/>
                <a:gd name="T38" fmla="*/ 0 w 1354836"/>
                <a:gd name="T39" fmla="*/ 0 h 752855"/>
                <a:gd name="T40" fmla="*/ 0 w 1354836"/>
                <a:gd name="T41" fmla="*/ 0 h 752855"/>
                <a:gd name="T42" fmla="*/ 0 w 1354836"/>
                <a:gd name="T43" fmla="*/ 0 h 752855"/>
                <a:gd name="T44" fmla="*/ 0 w 1354836"/>
                <a:gd name="T45" fmla="*/ 0 h 752855"/>
                <a:gd name="T46" fmla="*/ 0 w 1354836"/>
                <a:gd name="T47" fmla="*/ 0 h 752855"/>
                <a:gd name="T48" fmla="*/ 0 w 1354836"/>
                <a:gd name="T49" fmla="*/ 0 h 752855"/>
                <a:gd name="T50" fmla="*/ 0 w 1354836"/>
                <a:gd name="T51" fmla="*/ 0 h 752855"/>
                <a:gd name="T52" fmla="*/ 0 w 1354836"/>
                <a:gd name="T53" fmla="*/ 0 h 752855"/>
                <a:gd name="T54" fmla="*/ 0 w 1354836"/>
                <a:gd name="T55" fmla="*/ 0 h 752855"/>
                <a:gd name="T56" fmla="*/ 0 w 1354836"/>
                <a:gd name="T57" fmla="*/ 0 h 752855"/>
                <a:gd name="T58" fmla="*/ 0 w 1354836"/>
                <a:gd name="T59" fmla="*/ 0 h 752855"/>
                <a:gd name="T60" fmla="*/ 0 w 1354836"/>
                <a:gd name="T61" fmla="*/ 0 h 752855"/>
                <a:gd name="T62" fmla="*/ 0 w 1354836"/>
                <a:gd name="T63" fmla="*/ 0 h 752855"/>
                <a:gd name="T64" fmla="*/ 0 w 1354836"/>
                <a:gd name="T65" fmla="*/ 0 h 752855"/>
                <a:gd name="T66" fmla="*/ 0 w 1354836"/>
                <a:gd name="T67" fmla="*/ 0 h 752855"/>
                <a:gd name="T68" fmla="*/ 0 w 1354836"/>
                <a:gd name="T69" fmla="*/ 0 h 752855"/>
                <a:gd name="T70" fmla="*/ 0 w 1354836"/>
                <a:gd name="T71" fmla="*/ 0 h 752855"/>
                <a:gd name="T72" fmla="*/ 0 w 1354836"/>
                <a:gd name="T73" fmla="*/ 0 h 752855"/>
                <a:gd name="T74" fmla="*/ 0 w 1354836"/>
                <a:gd name="T75" fmla="*/ 0 h 752855"/>
                <a:gd name="T76" fmla="*/ 0 w 1354836"/>
                <a:gd name="T77" fmla="*/ 0 h 752855"/>
                <a:gd name="T78" fmla="*/ 0 w 1354836"/>
                <a:gd name="T79" fmla="*/ 0 h 752855"/>
                <a:gd name="T80" fmla="*/ 0 w 1354836"/>
                <a:gd name="T81" fmla="*/ 0 h 752855"/>
                <a:gd name="T82" fmla="*/ 0 w 1354836"/>
                <a:gd name="T83" fmla="*/ 0 h 752855"/>
                <a:gd name="T84" fmla="*/ 0 w 1354836"/>
                <a:gd name="T85" fmla="*/ 0 h 752855"/>
                <a:gd name="T86" fmla="*/ 0 w 1354836"/>
                <a:gd name="T87" fmla="*/ 0 h 752855"/>
                <a:gd name="T88" fmla="*/ 0 w 1354836"/>
                <a:gd name="T89" fmla="*/ 0 h 752855"/>
                <a:gd name="T90" fmla="*/ 0 w 1354836"/>
                <a:gd name="T91" fmla="*/ 0 h 752855"/>
                <a:gd name="T92" fmla="*/ 0 w 1354836"/>
                <a:gd name="T93" fmla="*/ 0 h 752855"/>
                <a:gd name="T94" fmla="*/ 0 w 1354836"/>
                <a:gd name="T95" fmla="*/ 0 h 752855"/>
                <a:gd name="T96" fmla="*/ 0 w 1354836"/>
                <a:gd name="T97" fmla="*/ 0 h 752855"/>
                <a:gd name="T98" fmla="*/ 0 w 1354836"/>
                <a:gd name="T99" fmla="*/ 0 h 752855"/>
                <a:gd name="T100" fmla="*/ 0 w 1354836"/>
                <a:gd name="T101" fmla="*/ 0 h 752855"/>
                <a:gd name="T102" fmla="*/ 0 w 1354836"/>
                <a:gd name="T103" fmla="*/ 0 h 752855"/>
                <a:gd name="T104" fmla="*/ 0 w 1354836"/>
                <a:gd name="T105" fmla="*/ 0 h 752855"/>
                <a:gd name="T106" fmla="*/ 0 w 1354836"/>
                <a:gd name="T107" fmla="*/ 0 h 752855"/>
                <a:gd name="T108" fmla="*/ 0 w 1354836"/>
                <a:gd name="T109" fmla="*/ 0 h 752855"/>
                <a:gd name="T110" fmla="*/ 0 w 1354836"/>
                <a:gd name="T111" fmla="*/ 0 h 752855"/>
                <a:gd name="T112" fmla="*/ 0 w 1354836"/>
                <a:gd name="T113" fmla="*/ 0 h 752855"/>
                <a:gd name="T114" fmla="*/ 0 w 1354836"/>
                <a:gd name="T115" fmla="*/ 0 h 752855"/>
                <a:gd name="T116" fmla="*/ 0 w 1354836"/>
                <a:gd name="T117" fmla="*/ 0 h 752855"/>
                <a:gd name="T118" fmla="*/ 0 w 1354836"/>
                <a:gd name="T119" fmla="*/ 0 h 752855"/>
                <a:gd name="T120" fmla="*/ 0 w 1354836"/>
                <a:gd name="T121" fmla="*/ 0 h 752855"/>
                <a:gd name="T122" fmla="*/ 0 w 1354836"/>
                <a:gd name="T123" fmla="*/ 0 h 752855"/>
                <a:gd name="T124" fmla="*/ 0 w 1354836"/>
                <a:gd name="T125" fmla="*/ 0 h 75285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54836" h="752855">
                  <a:moveTo>
                    <a:pt x="485775" y="721740"/>
                  </a:moveTo>
                  <a:lnTo>
                    <a:pt x="485267" y="750315"/>
                  </a:lnTo>
                  <a:lnTo>
                    <a:pt x="513842" y="750823"/>
                  </a:lnTo>
                  <a:lnTo>
                    <a:pt x="514350" y="722248"/>
                  </a:lnTo>
                  <a:lnTo>
                    <a:pt x="485775" y="721740"/>
                  </a:lnTo>
                  <a:close/>
                </a:path>
                <a:path w="1354836" h="752855">
                  <a:moveTo>
                    <a:pt x="560705" y="723010"/>
                  </a:moveTo>
                  <a:lnTo>
                    <a:pt x="542798" y="722756"/>
                  </a:lnTo>
                  <a:lnTo>
                    <a:pt x="542417" y="751331"/>
                  </a:lnTo>
                  <a:lnTo>
                    <a:pt x="560324" y="751585"/>
                  </a:lnTo>
                  <a:lnTo>
                    <a:pt x="570992" y="751713"/>
                  </a:lnTo>
                  <a:lnTo>
                    <a:pt x="571373" y="723138"/>
                  </a:lnTo>
                  <a:lnTo>
                    <a:pt x="560705" y="723010"/>
                  </a:lnTo>
                  <a:close/>
                </a:path>
                <a:path w="1354836" h="752855">
                  <a:moveTo>
                    <a:pt x="599948" y="723518"/>
                  </a:moveTo>
                  <a:lnTo>
                    <a:pt x="599567" y="752093"/>
                  </a:lnTo>
                  <a:lnTo>
                    <a:pt x="602233" y="752093"/>
                  </a:lnTo>
                  <a:lnTo>
                    <a:pt x="624586" y="752475"/>
                  </a:lnTo>
                  <a:lnTo>
                    <a:pt x="628269" y="752475"/>
                  </a:lnTo>
                  <a:lnTo>
                    <a:pt x="628395" y="723900"/>
                  </a:lnTo>
                  <a:lnTo>
                    <a:pt x="624967" y="723900"/>
                  </a:lnTo>
                  <a:lnTo>
                    <a:pt x="602742" y="723645"/>
                  </a:lnTo>
                  <a:lnTo>
                    <a:pt x="599948" y="723518"/>
                  </a:lnTo>
                  <a:close/>
                </a:path>
                <a:path w="1354836" h="752855">
                  <a:moveTo>
                    <a:pt x="672973" y="724153"/>
                  </a:moveTo>
                  <a:lnTo>
                    <a:pt x="656970" y="724026"/>
                  </a:lnTo>
                  <a:lnTo>
                    <a:pt x="656844" y="752601"/>
                  </a:lnTo>
                  <a:lnTo>
                    <a:pt x="685419" y="752728"/>
                  </a:lnTo>
                  <a:lnTo>
                    <a:pt x="685545" y="724153"/>
                  </a:lnTo>
                  <a:lnTo>
                    <a:pt x="672973" y="724153"/>
                  </a:lnTo>
                  <a:close/>
                </a:path>
                <a:path w="1354836" h="752855">
                  <a:moveTo>
                    <a:pt x="969899" y="723645"/>
                  </a:moveTo>
                  <a:lnTo>
                    <a:pt x="942594" y="723645"/>
                  </a:lnTo>
                  <a:lnTo>
                    <a:pt x="942720" y="752220"/>
                  </a:lnTo>
                  <a:lnTo>
                    <a:pt x="971295" y="752220"/>
                  </a:lnTo>
                  <a:lnTo>
                    <a:pt x="971169" y="723645"/>
                  </a:lnTo>
                  <a:lnTo>
                    <a:pt x="969899" y="723645"/>
                  </a:lnTo>
                  <a:close/>
                </a:path>
                <a:path w="1354836" h="752855">
                  <a:moveTo>
                    <a:pt x="914019" y="723772"/>
                  </a:moveTo>
                  <a:lnTo>
                    <a:pt x="885444" y="723900"/>
                  </a:lnTo>
                  <a:lnTo>
                    <a:pt x="885570" y="752475"/>
                  </a:lnTo>
                  <a:lnTo>
                    <a:pt x="914145" y="752347"/>
                  </a:lnTo>
                  <a:lnTo>
                    <a:pt x="914019" y="723772"/>
                  </a:lnTo>
                  <a:close/>
                </a:path>
                <a:path w="1354836" h="752855">
                  <a:moveTo>
                    <a:pt x="856869" y="724026"/>
                  </a:moveTo>
                  <a:lnTo>
                    <a:pt x="828294" y="724026"/>
                  </a:lnTo>
                  <a:lnTo>
                    <a:pt x="828420" y="752601"/>
                  </a:lnTo>
                  <a:lnTo>
                    <a:pt x="856995" y="752601"/>
                  </a:lnTo>
                  <a:lnTo>
                    <a:pt x="856869" y="724026"/>
                  </a:lnTo>
                  <a:close/>
                </a:path>
                <a:path w="1354836" h="752855">
                  <a:moveTo>
                    <a:pt x="799719" y="724153"/>
                  </a:moveTo>
                  <a:lnTo>
                    <a:pt x="771144" y="724153"/>
                  </a:lnTo>
                  <a:lnTo>
                    <a:pt x="771270" y="752728"/>
                  </a:lnTo>
                  <a:lnTo>
                    <a:pt x="799845" y="752728"/>
                  </a:lnTo>
                  <a:lnTo>
                    <a:pt x="799719" y="724153"/>
                  </a:lnTo>
                  <a:close/>
                </a:path>
                <a:path w="1354836" h="752855">
                  <a:moveTo>
                    <a:pt x="724915" y="724280"/>
                  </a:moveTo>
                  <a:lnTo>
                    <a:pt x="714120" y="724280"/>
                  </a:lnTo>
                  <a:lnTo>
                    <a:pt x="714120" y="752855"/>
                  </a:lnTo>
                  <a:lnTo>
                    <a:pt x="742695" y="752855"/>
                  </a:lnTo>
                  <a:lnTo>
                    <a:pt x="742695" y="724280"/>
                  </a:lnTo>
                  <a:lnTo>
                    <a:pt x="724915" y="724280"/>
                  </a:lnTo>
                  <a:close/>
                </a:path>
                <a:path w="1354836" h="752855">
                  <a:moveTo>
                    <a:pt x="1019048" y="723518"/>
                  </a:moveTo>
                  <a:lnTo>
                    <a:pt x="999870" y="723518"/>
                  </a:lnTo>
                  <a:lnTo>
                    <a:pt x="999870" y="752093"/>
                  </a:lnTo>
                  <a:lnTo>
                    <a:pt x="1028445" y="752093"/>
                  </a:lnTo>
                  <a:lnTo>
                    <a:pt x="1028445" y="723518"/>
                  </a:lnTo>
                  <a:lnTo>
                    <a:pt x="1019048" y="723518"/>
                  </a:lnTo>
                  <a:close/>
                </a:path>
                <a:path w="1354836" h="752855">
                  <a:moveTo>
                    <a:pt x="1065530" y="723518"/>
                  </a:moveTo>
                  <a:lnTo>
                    <a:pt x="1057020" y="723518"/>
                  </a:lnTo>
                  <a:lnTo>
                    <a:pt x="1057020" y="752093"/>
                  </a:lnTo>
                  <a:lnTo>
                    <a:pt x="1085595" y="752093"/>
                  </a:lnTo>
                  <a:lnTo>
                    <a:pt x="1085595" y="723518"/>
                  </a:lnTo>
                  <a:lnTo>
                    <a:pt x="1065530" y="723518"/>
                  </a:lnTo>
                  <a:close/>
                </a:path>
                <a:path w="1354836" h="752855">
                  <a:moveTo>
                    <a:pt x="1114170" y="723518"/>
                  </a:moveTo>
                  <a:lnTo>
                    <a:pt x="1114170" y="752093"/>
                  </a:lnTo>
                  <a:lnTo>
                    <a:pt x="1142745" y="752093"/>
                  </a:lnTo>
                  <a:lnTo>
                    <a:pt x="1142745" y="723518"/>
                  </a:lnTo>
                  <a:lnTo>
                    <a:pt x="1114170" y="723518"/>
                  </a:lnTo>
                  <a:close/>
                </a:path>
                <a:path w="1354836" h="752855">
                  <a:moveTo>
                    <a:pt x="1197737" y="723518"/>
                  </a:moveTo>
                  <a:lnTo>
                    <a:pt x="1171320" y="723518"/>
                  </a:lnTo>
                  <a:lnTo>
                    <a:pt x="1171320" y="752093"/>
                  </a:lnTo>
                  <a:lnTo>
                    <a:pt x="1199895" y="752093"/>
                  </a:lnTo>
                  <a:lnTo>
                    <a:pt x="1199895" y="723518"/>
                  </a:lnTo>
                  <a:lnTo>
                    <a:pt x="1197737" y="723518"/>
                  </a:lnTo>
                  <a:close/>
                </a:path>
                <a:path w="1354836" h="752855">
                  <a:moveTo>
                    <a:pt x="1239265" y="723518"/>
                  </a:moveTo>
                  <a:lnTo>
                    <a:pt x="1228470" y="723518"/>
                  </a:lnTo>
                  <a:lnTo>
                    <a:pt x="1228470" y="752093"/>
                  </a:lnTo>
                  <a:lnTo>
                    <a:pt x="1257045" y="752093"/>
                  </a:lnTo>
                  <a:lnTo>
                    <a:pt x="1257045" y="723518"/>
                  </a:lnTo>
                  <a:lnTo>
                    <a:pt x="1239265" y="723518"/>
                  </a:lnTo>
                  <a:close/>
                </a:path>
                <a:path w="1354836" h="752855">
                  <a:moveTo>
                    <a:pt x="1285620" y="723518"/>
                  </a:moveTo>
                  <a:lnTo>
                    <a:pt x="1285620" y="752093"/>
                  </a:lnTo>
                  <a:lnTo>
                    <a:pt x="1314195" y="752093"/>
                  </a:lnTo>
                  <a:lnTo>
                    <a:pt x="1314195" y="723518"/>
                  </a:lnTo>
                  <a:lnTo>
                    <a:pt x="1285620" y="723518"/>
                  </a:lnTo>
                  <a:close/>
                </a:path>
                <a:path w="1354836" h="752855">
                  <a:moveTo>
                    <a:pt x="1342770" y="723518"/>
                  </a:moveTo>
                  <a:lnTo>
                    <a:pt x="1342770" y="752093"/>
                  </a:lnTo>
                  <a:lnTo>
                    <a:pt x="1354836" y="752093"/>
                  </a:lnTo>
                  <a:lnTo>
                    <a:pt x="1354836" y="723518"/>
                  </a:lnTo>
                  <a:lnTo>
                    <a:pt x="1342770" y="723518"/>
                  </a:lnTo>
                  <a:close/>
                </a:path>
                <a:path w="1354836" h="752855">
                  <a:moveTo>
                    <a:pt x="68706" y="643001"/>
                  </a:moveTo>
                  <a:lnTo>
                    <a:pt x="60325" y="675385"/>
                  </a:lnTo>
                  <a:lnTo>
                    <a:pt x="69976" y="644778"/>
                  </a:lnTo>
                  <a:lnTo>
                    <a:pt x="68706" y="643001"/>
                  </a:lnTo>
                  <a:close/>
                </a:path>
                <a:path w="1354836" h="752855">
                  <a:moveTo>
                    <a:pt x="41656" y="0"/>
                  </a:moveTo>
                  <a:lnTo>
                    <a:pt x="0" y="86232"/>
                  </a:lnTo>
                  <a:lnTo>
                    <a:pt x="28542" y="85852"/>
                  </a:lnTo>
                  <a:lnTo>
                    <a:pt x="28701" y="96138"/>
                  </a:lnTo>
                  <a:lnTo>
                    <a:pt x="28828" y="100202"/>
                  </a:lnTo>
                  <a:lnTo>
                    <a:pt x="57276" y="99694"/>
                  </a:lnTo>
                  <a:lnTo>
                    <a:pt x="57276" y="95630"/>
                  </a:lnTo>
                  <a:lnTo>
                    <a:pt x="57118" y="85471"/>
                  </a:lnTo>
                  <a:lnTo>
                    <a:pt x="85725" y="85089"/>
                  </a:lnTo>
                  <a:lnTo>
                    <a:pt x="56895" y="71246"/>
                  </a:lnTo>
                  <a:lnTo>
                    <a:pt x="28320" y="71627"/>
                  </a:lnTo>
                  <a:lnTo>
                    <a:pt x="41656" y="0"/>
                  </a:lnTo>
                  <a:close/>
                </a:path>
                <a:path w="1354836" h="752855">
                  <a:moveTo>
                    <a:pt x="41656" y="0"/>
                  </a:moveTo>
                  <a:lnTo>
                    <a:pt x="28320" y="71627"/>
                  </a:lnTo>
                  <a:lnTo>
                    <a:pt x="56895" y="71246"/>
                  </a:lnTo>
                  <a:lnTo>
                    <a:pt x="85725" y="85089"/>
                  </a:lnTo>
                  <a:lnTo>
                    <a:pt x="41656" y="0"/>
                  </a:lnTo>
                  <a:close/>
                </a:path>
                <a:path w="1354836" h="752855">
                  <a:moveTo>
                    <a:pt x="29718" y="150875"/>
                  </a:moveTo>
                  <a:lnTo>
                    <a:pt x="29718" y="157352"/>
                  </a:lnTo>
                  <a:lnTo>
                    <a:pt x="58293" y="156844"/>
                  </a:lnTo>
                  <a:lnTo>
                    <a:pt x="58165" y="150240"/>
                  </a:lnTo>
                  <a:lnTo>
                    <a:pt x="57784" y="128269"/>
                  </a:lnTo>
                  <a:lnTo>
                    <a:pt x="29209" y="128777"/>
                  </a:lnTo>
                  <a:lnTo>
                    <a:pt x="29718" y="150875"/>
                  </a:lnTo>
                  <a:close/>
                </a:path>
                <a:path w="1354836" h="752855">
                  <a:moveTo>
                    <a:pt x="30479" y="204342"/>
                  </a:moveTo>
                  <a:lnTo>
                    <a:pt x="30479" y="214375"/>
                  </a:lnTo>
                  <a:lnTo>
                    <a:pt x="59054" y="214121"/>
                  </a:lnTo>
                  <a:lnTo>
                    <a:pt x="58928" y="204088"/>
                  </a:lnTo>
                  <a:lnTo>
                    <a:pt x="58800" y="186562"/>
                  </a:lnTo>
                  <a:lnTo>
                    <a:pt x="58800" y="185419"/>
                  </a:lnTo>
                  <a:lnTo>
                    <a:pt x="30225" y="185927"/>
                  </a:lnTo>
                  <a:lnTo>
                    <a:pt x="30225" y="187070"/>
                  </a:lnTo>
                  <a:lnTo>
                    <a:pt x="30479" y="204342"/>
                  </a:lnTo>
                  <a:close/>
                </a:path>
                <a:path w="1354836" h="752855">
                  <a:moveTo>
                    <a:pt x="59309" y="271398"/>
                  </a:moveTo>
                  <a:lnTo>
                    <a:pt x="59309" y="242823"/>
                  </a:lnTo>
                  <a:lnTo>
                    <a:pt x="30734" y="242823"/>
                  </a:lnTo>
                  <a:lnTo>
                    <a:pt x="30734" y="271398"/>
                  </a:lnTo>
                  <a:lnTo>
                    <a:pt x="59309" y="271398"/>
                  </a:lnTo>
                  <a:close/>
                </a:path>
                <a:path w="1354836" h="752855">
                  <a:moveTo>
                    <a:pt x="59309" y="299973"/>
                  </a:moveTo>
                  <a:lnTo>
                    <a:pt x="30734" y="299973"/>
                  </a:lnTo>
                  <a:lnTo>
                    <a:pt x="30734" y="328548"/>
                  </a:lnTo>
                  <a:lnTo>
                    <a:pt x="59309" y="328548"/>
                  </a:lnTo>
                  <a:lnTo>
                    <a:pt x="59309" y="299973"/>
                  </a:lnTo>
                  <a:close/>
                </a:path>
                <a:path w="1354836" h="752855">
                  <a:moveTo>
                    <a:pt x="30734" y="357123"/>
                  </a:moveTo>
                  <a:lnTo>
                    <a:pt x="30734" y="385698"/>
                  </a:lnTo>
                  <a:lnTo>
                    <a:pt x="59309" y="385698"/>
                  </a:lnTo>
                  <a:lnTo>
                    <a:pt x="59309" y="357123"/>
                  </a:lnTo>
                  <a:lnTo>
                    <a:pt x="30734" y="357123"/>
                  </a:lnTo>
                  <a:close/>
                </a:path>
                <a:path w="1354836" h="752855">
                  <a:moveTo>
                    <a:pt x="59181" y="442975"/>
                  </a:moveTo>
                  <a:lnTo>
                    <a:pt x="59309" y="434339"/>
                  </a:lnTo>
                  <a:lnTo>
                    <a:pt x="59309" y="414273"/>
                  </a:lnTo>
                  <a:lnTo>
                    <a:pt x="30734" y="414273"/>
                  </a:lnTo>
                  <a:lnTo>
                    <a:pt x="30734" y="434339"/>
                  </a:lnTo>
                  <a:lnTo>
                    <a:pt x="30606" y="442721"/>
                  </a:lnTo>
                  <a:lnTo>
                    <a:pt x="59181" y="442975"/>
                  </a:lnTo>
                  <a:close/>
                </a:path>
                <a:path w="1354836" h="752855">
                  <a:moveTo>
                    <a:pt x="57912" y="500379"/>
                  </a:moveTo>
                  <a:lnTo>
                    <a:pt x="58546" y="482218"/>
                  </a:lnTo>
                  <a:lnTo>
                    <a:pt x="58800" y="471804"/>
                  </a:lnTo>
                  <a:lnTo>
                    <a:pt x="30225" y="471042"/>
                  </a:lnTo>
                  <a:lnTo>
                    <a:pt x="29971" y="481456"/>
                  </a:lnTo>
                  <a:lnTo>
                    <a:pt x="29337" y="499490"/>
                  </a:lnTo>
                  <a:lnTo>
                    <a:pt x="57912" y="500379"/>
                  </a:lnTo>
                  <a:close/>
                </a:path>
                <a:path w="1354836" h="752855">
                  <a:moveTo>
                    <a:pt x="28701" y="528192"/>
                  </a:moveTo>
                  <a:lnTo>
                    <a:pt x="28575" y="530225"/>
                  </a:lnTo>
                  <a:lnTo>
                    <a:pt x="28193" y="553719"/>
                  </a:lnTo>
                  <a:lnTo>
                    <a:pt x="28193" y="557148"/>
                  </a:lnTo>
                  <a:lnTo>
                    <a:pt x="56768" y="557021"/>
                  </a:lnTo>
                  <a:lnTo>
                    <a:pt x="56768" y="554227"/>
                  </a:lnTo>
                  <a:lnTo>
                    <a:pt x="57150" y="530986"/>
                  </a:lnTo>
                  <a:lnTo>
                    <a:pt x="57276" y="528827"/>
                  </a:lnTo>
                  <a:lnTo>
                    <a:pt x="28701" y="528192"/>
                  </a:lnTo>
                  <a:close/>
                </a:path>
                <a:path w="1354836" h="752855">
                  <a:moveTo>
                    <a:pt x="31241" y="616457"/>
                  </a:moveTo>
                  <a:lnTo>
                    <a:pt x="59435" y="611885"/>
                  </a:lnTo>
                  <a:lnTo>
                    <a:pt x="59181" y="610107"/>
                  </a:lnTo>
                  <a:lnTo>
                    <a:pt x="58293" y="602741"/>
                  </a:lnTo>
                  <a:lnTo>
                    <a:pt x="57657" y="594486"/>
                  </a:lnTo>
                  <a:lnTo>
                    <a:pt x="57150" y="585342"/>
                  </a:lnTo>
                  <a:lnTo>
                    <a:pt x="28575" y="586104"/>
                  </a:lnTo>
                  <a:lnTo>
                    <a:pt x="29082" y="595883"/>
                  </a:lnTo>
                  <a:lnTo>
                    <a:pt x="29844" y="604901"/>
                  </a:lnTo>
                  <a:lnTo>
                    <a:pt x="30860" y="613409"/>
                  </a:lnTo>
                  <a:lnTo>
                    <a:pt x="31241" y="616457"/>
                  </a:lnTo>
                  <a:close/>
                </a:path>
                <a:path w="1354836" h="752855">
                  <a:moveTo>
                    <a:pt x="78359" y="653160"/>
                  </a:moveTo>
                  <a:lnTo>
                    <a:pt x="77723" y="652779"/>
                  </a:lnTo>
                  <a:lnTo>
                    <a:pt x="73532" y="648969"/>
                  </a:lnTo>
                  <a:lnTo>
                    <a:pt x="69463" y="643936"/>
                  </a:lnTo>
                  <a:lnTo>
                    <a:pt x="66801" y="639571"/>
                  </a:lnTo>
                  <a:lnTo>
                    <a:pt x="65659" y="636523"/>
                  </a:lnTo>
                  <a:lnTo>
                    <a:pt x="39115" y="647064"/>
                  </a:lnTo>
                  <a:lnTo>
                    <a:pt x="40259" y="650113"/>
                  </a:lnTo>
                  <a:lnTo>
                    <a:pt x="45084" y="658876"/>
                  </a:lnTo>
                  <a:lnTo>
                    <a:pt x="46354" y="660780"/>
                  </a:lnTo>
                  <a:lnTo>
                    <a:pt x="51181" y="666750"/>
                  </a:lnTo>
                  <a:lnTo>
                    <a:pt x="58165" y="673607"/>
                  </a:lnTo>
                  <a:lnTo>
                    <a:pt x="60325" y="675385"/>
                  </a:lnTo>
                  <a:lnTo>
                    <a:pt x="68706" y="643001"/>
                  </a:lnTo>
                  <a:lnTo>
                    <a:pt x="69976" y="644778"/>
                  </a:lnTo>
                  <a:lnTo>
                    <a:pt x="60325" y="675385"/>
                  </a:lnTo>
                  <a:lnTo>
                    <a:pt x="78359" y="653160"/>
                  </a:lnTo>
                  <a:close/>
                </a:path>
                <a:path w="1354836" h="752855">
                  <a:moveTo>
                    <a:pt x="85216" y="693546"/>
                  </a:moveTo>
                  <a:lnTo>
                    <a:pt x="92075" y="697483"/>
                  </a:lnTo>
                  <a:lnTo>
                    <a:pt x="102743" y="702817"/>
                  </a:lnTo>
                  <a:lnTo>
                    <a:pt x="112394" y="706881"/>
                  </a:lnTo>
                  <a:lnTo>
                    <a:pt x="123570" y="680592"/>
                  </a:lnTo>
                  <a:lnTo>
                    <a:pt x="115443" y="677163"/>
                  </a:lnTo>
                  <a:lnTo>
                    <a:pt x="106425" y="672718"/>
                  </a:lnTo>
                  <a:lnTo>
                    <a:pt x="99568" y="668781"/>
                  </a:lnTo>
                  <a:lnTo>
                    <a:pt x="85216" y="693546"/>
                  </a:lnTo>
                  <a:close/>
                </a:path>
                <a:path w="1354836" h="752855">
                  <a:moveTo>
                    <a:pt x="169798" y="723900"/>
                  </a:moveTo>
                  <a:lnTo>
                    <a:pt x="175894" y="695959"/>
                  </a:lnTo>
                  <a:lnTo>
                    <a:pt x="161416" y="692530"/>
                  </a:lnTo>
                  <a:lnTo>
                    <a:pt x="148844" y="689101"/>
                  </a:lnTo>
                  <a:lnTo>
                    <a:pt x="141350" y="716660"/>
                  </a:lnTo>
                  <a:lnTo>
                    <a:pt x="153923" y="720089"/>
                  </a:lnTo>
                  <a:lnTo>
                    <a:pt x="169290" y="723772"/>
                  </a:lnTo>
                  <a:lnTo>
                    <a:pt x="169798" y="723900"/>
                  </a:lnTo>
                  <a:close/>
                </a:path>
                <a:path w="1354836" h="752855">
                  <a:moveTo>
                    <a:pt x="223138" y="704976"/>
                  </a:moveTo>
                  <a:lnTo>
                    <a:pt x="206882" y="702309"/>
                  </a:lnTo>
                  <a:lnTo>
                    <a:pt x="203453" y="701675"/>
                  </a:lnTo>
                  <a:lnTo>
                    <a:pt x="197993" y="729741"/>
                  </a:lnTo>
                  <a:lnTo>
                    <a:pt x="201422" y="730376"/>
                  </a:lnTo>
                  <a:lnTo>
                    <a:pt x="218440" y="733170"/>
                  </a:lnTo>
                  <a:lnTo>
                    <a:pt x="226948" y="734440"/>
                  </a:lnTo>
                  <a:lnTo>
                    <a:pt x="231012" y="706119"/>
                  </a:lnTo>
                  <a:lnTo>
                    <a:pt x="223138" y="704976"/>
                  </a:lnTo>
                  <a:close/>
                </a:path>
                <a:path w="1354836" h="752855">
                  <a:moveTo>
                    <a:pt x="280034" y="712088"/>
                  </a:moveTo>
                  <a:lnTo>
                    <a:pt x="259461" y="709929"/>
                  </a:lnTo>
                  <a:lnTo>
                    <a:pt x="259080" y="709802"/>
                  </a:lnTo>
                  <a:lnTo>
                    <a:pt x="255524" y="738123"/>
                  </a:lnTo>
                  <a:lnTo>
                    <a:pt x="255905" y="738251"/>
                  </a:lnTo>
                  <a:lnTo>
                    <a:pt x="276987" y="740409"/>
                  </a:lnTo>
                  <a:lnTo>
                    <a:pt x="284352" y="741171"/>
                  </a:lnTo>
                  <a:lnTo>
                    <a:pt x="287019" y="712723"/>
                  </a:lnTo>
                  <a:lnTo>
                    <a:pt x="280034" y="712088"/>
                  </a:lnTo>
                  <a:close/>
                </a:path>
                <a:path w="1354836" h="752855">
                  <a:moveTo>
                    <a:pt x="328040" y="715771"/>
                  </a:moveTo>
                  <a:lnTo>
                    <a:pt x="315087" y="715009"/>
                  </a:lnTo>
                  <a:lnTo>
                    <a:pt x="313181" y="743457"/>
                  </a:lnTo>
                  <a:lnTo>
                    <a:pt x="326136" y="744346"/>
                  </a:lnTo>
                  <a:lnTo>
                    <a:pt x="341883" y="745235"/>
                  </a:lnTo>
                  <a:lnTo>
                    <a:pt x="343534" y="716660"/>
                  </a:lnTo>
                  <a:lnTo>
                    <a:pt x="328040" y="715771"/>
                  </a:lnTo>
                  <a:close/>
                </a:path>
                <a:path w="1354836" h="752855">
                  <a:moveTo>
                    <a:pt x="384809" y="718692"/>
                  </a:moveTo>
                  <a:lnTo>
                    <a:pt x="371856" y="718184"/>
                  </a:lnTo>
                  <a:lnTo>
                    <a:pt x="370586" y="746632"/>
                  </a:lnTo>
                  <a:lnTo>
                    <a:pt x="383539" y="747267"/>
                  </a:lnTo>
                  <a:lnTo>
                    <a:pt x="399288" y="747902"/>
                  </a:lnTo>
                  <a:lnTo>
                    <a:pt x="400304" y="719327"/>
                  </a:lnTo>
                  <a:lnTo>
                    <a:pt x="384809" y="718692"/>
                  </a:lnTo>
                  <a:close/>
                </a:path>
                <a:path w="1354836" h="752855">
                  <a:moveTo>
                    <a:pt x="448818" y="720851"/>
                  </a:moveTo>
                  <a:lnTo>
                    <a:pt x="428751" y="720216"/>
                  </a:lnTo>
                  <a:lnTo>
                    <a:pt x="427989" y="748791"/>
                  </a:lnTo>
                  <a:lnTo>
                    <a:pt x="448056" y="749426"/>
                  </a:lnTo>
                  <a:lnTo>
                    <a:pt x="456564" y="749553"/>
                  </a:lnTo>
                  <a:lnTo>
                    <a:pt x="457200" y="720978"/>
                  </a:lnTo>
                  <a:lnTo>
                    <a:pt x="448818" y="720851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38" name="object 284"/>
            <p:cNvSpPr>
              <a:spLocks/>
            </p:cNvSpPr>
            <p:nvPr/>
          </p:nvSpPr>
          <p:spPr bwMode="auto">
            <a:xfrm>
              <a:off x="850" y="2885"/>
              <a:ext cx="28" cy="0"/>
            </a:xfrm>
            <a:custGeom>
              <a:avLst/>
              <a:gdLst>
                <a:gd name="T0" fmla="*/ 0 w 28575"/>
                <a:gd name="T1" fmla="*/ 0 w 2857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8575">
                  <a:moveTo>
                    <a:pt x="0" y="0"/>
                  </a:moveTo>
                  <a:lnTo>
                    <a:pt x="28575" y="0"/>
                  </a:lnTo>
                </a:path>
              </a:pathLst>
            </a:custGeom>
            <a:noFill/>
            <a:ln w="2984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39" name="object 285"/>
            <p:cNvSpPr>
              <a:spLocks/>
            </p:cNvSpPr>
            <p:nvPr/>
          </p:nvSpPr>
          <p:spPr bwMode="auto">
            <a:xfrm>
              <a:off x="1528" y="3266"/>
              <a:ext cx="29" cy="0"/>
            </a:xfrm>
            <a:custGeom>
              <a:avLst/>
              <a:gdLst>
                <a:gd name="T0" fmla="*/ 0 w 28575"/>
                <a:gd name="T1" fmla="*/ 0 w 2857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8575">
                  <a:moveTo>
                    <a:pt x="0" y="0"/>
                  </a:moveTo>
                  <a:lnTo>
                    <a:pt x="28575" y="0"/>
                  </a:lnTo>
                </a:path>
              </a:pathLst>
            </a:custGeom>
            <a:noFill/>
            <a:ln w="2984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40" name="object 286"/>
            <p:cNvSpPr>
              <a:spLocks/>
            </p:cNvSpPr>
            <p:nvPr/>
          </p:nvSpPr>
          <p:spPr bwMode="auto">
            <a:xfrm>
              <a:off x="1583" y="3251"/>
              <a:ext cx="30" cy="31"/>
            </a:xfrm>
            <a:custGeom>
              <a:avLst/>
              <a:gdLst>
                <a:gd name="T0" fmla="*/ 0 w 28701"/>
                <a:gd name="T1" fmla="*/ 0 h 28575"/>
                <a:gd name="T2" fmla="*/ 0 w 28701"/>
                <a:gd name="T3" fmla="*/ 0 h 28575"/>
                <a:gd name="T4" fmla="*/ 0 w 28701"/>
                <a:gd name="T5" fmla="*/ 0 h 28575"/>
                <a:gd name="T6" fmla="*/ 0 w 28701"/>
                <a:gd name="T7" fmla="*/ 0 h 28575"/>
                <a:gd name="T8" fmla="*/ 0 w 28701"/>
                <a:gd name="T9" fmla="*/ 0 h 285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701" h="28575">
                  <a:moveTo>
                    <a:pt x="0" y="0"/>
                  </a:moveTo>
                  <a:lnTo>
                    <a:pt x="126" y="28575"/>
                  </a:lnTo>
                  <a:lnTo>
                    <a:pt x="28701" y="28575"/>
                  </a:lnTo>
                  <a:lnTo>
                    <a:pt x="285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41" name="object 287"/>
            <p:cNvSpPr>
              <a:spLocks/>
            </p:cNvSpPr>
            <p:nvPr/>
          </p:nvSpPr>
          <p:spPr bwMode="auto">
            <a:xfrm>
              <a:off x="1639" y="3251"/>
              <a:ext cx="31" cy="31"/>
            </a:xfrm>
            <a:custGeom>
              <a:avLst/>
              <a:gdLst>
                <a:gd name="T0" fmla="*/ 0 w 28701"/>
                <a:gd name="T1" fmla="*/ 0 h 28575"/>
                <a:gd name="T2" fmla="*/ 0 w 28701"/>
                <a:gd name="T3" fmla="*/ 0 h 28575"/>
                <a:gd name="T4" fmla="*/ 0 w 28701"/>
                <a:gd name="T5" fmla="*/ 0 h 28575"/>
                <a:gd name="T6" fmla="*/ 0 w 28701"/>
                <a:gd name="T7" fmla="*/ 0 h 28575"/>
                <a:gd name="T8" fmla="*/ 0 w 28701"/>
                <a:gd name="T9" fmla="*/ 0 h 285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701" h="28575">
                  <a:moveTo>
                    <a:pt x="0" y="0"/>
                  </a:moveTo>
                  <a:lnTo>
                    <a:pt x="126" y="28575"/>
                  </a:lnTo>
                  <a:lnTo>
                    <a:pt x="28701" y="28575"/>
                  </a:lnTo>
                  <a:lnTo>
                    <a:pt x="285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42" name="object 288"/>
            <p:cNvSpPr>
              <a:spLocks/>
            </p:cNvSpPr>
            <p:nvPr/>
          </p:nvSpPr>
          <p:spPr bwMode="auto">
            <a:xfrm>
              <a:off x="1753" y="3251"/>
              <a:ext cx="30" cy="31"/>
            </a:xfrm>
            <a:custGeom>
              <a:avLst/>
              <a:gdLst>
                <a:gd name="T0" fmla="*/ 0 w 28701"/>
                <a:gd name="T1" fmla="*/ 0 h 28575"/>
                <a:gd name="T2" fmla="*/ 0 w 28701"/>
                <a:gd name="T3" fmla="*/ 0 h 28575"/>
                <a:gd name="T4" fmla="*/ 0 w 28701"/>
                <a:gd name="T5" fmla="*/ 0 h 28575"/>
                <a:gd name="T6" fmla="*/ 0 w 28701"/>
                <a:gd name="T7" fmla="*/ 0 h 28575"/>
                <a:gd name="T8" fmla="*/ 0 w 28701"/>
                <a:gd name="T9" fmla="*/ 0 h 285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701" h="28575">
                  <a:moveTo>
                    <a:pt x="0" y="0"/>
                  </a:moveTo>
                  <a:lnTo>
                    <a:pt x="126" y="28575"/>
                  </a:lnTo>
                  <a:lnTo>
                    <a:pt x="28701" y="28575"/>
                  </a:lnTo>
                  <a:lnTo>
                    <a:pt x="285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43" name="object 289"/>
            <p:cNvSpPr>
              <a:spLocks/>
            </p:cNvSpPr>
            <p:nvPr/>
          </p:nvSpPr>
          <p:spPr bwMode="auto">
            <a:xfrm>
              <a:off x="1812" y="3266"/>
              <a:ext cx="28" cy="0"/>
            </a:xfrm>
            <a:custGeom>
              <a:avLst/>
              <a:gdLst>
                <a:gd name="T0" fmla="*/ 0 w 28575"/>
                <a:gd name="T1" fmla="*/ 0 w 2857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8575">
                  <a:moveTo>
                    <a:pt x="0" y="0"/>
                  </a:moveTo>
                  <a:lnTo>
                    <a:pt x="28575" y="0"/>
                  </a:lnTo>
                </a:path>
              </a:pathLst>
            </a:custGeom>
            <a:noFill/>
            <a:ln w="2984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44" name="object 290"/>
            <p:cNvSpPr>
              <a:spLocks/>
            </p:cNvSpPr>
            <p:nvPr/>
          </p:nvSpPr>
          <p:spPr bwMode="auto">
            <a:xfrm>
              <a:off x="1868" y="3266"/>
              <a:ext cx="29" cy="0"/>
            </a:xfrm>
            <a:custGeom>
              <a:avLst/>
              <a:gdLst>
                <a:gd name="T0" fmla="*/ 0 w 28575"/>
                <a:gd name="T1" fmla="*/ 0 w 2857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8575">
                  <a:moveTo>
                    <a:pt x="0" y="0"/>
                  </a:moveTo>
                  <a:lnTo>
                    <a:pt x="28575" y="0"/>
                  </a:lnTo>
                </a:path>
              </a:pathLst>
            </a:custGeom>
            <a:noFill/>
            <a:ln w="2984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45" name="object 291"/>
            <p:cNvSpPr>
              <a:spLocks/>
            </p:cNvSpPr>
            <p:nvPr/>
          </p:nvSpPr>
          <p:spPr bwMode="auto">
            <a:xfrm>
              <a:off x="1925" y="3266"/>
              <a:ext cx="28" cy="0"/>
            </a:xfrm>
            <a:custGeom>
              <a:avLst/>
              <a:gdLst>
                <a:gd name="T0" fmla="*/ 0 w 28575"/>
                <a:gd name="T1" fmla="*/ 0 w 2857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8575">
                  <a:moveTo>
                    <a:pt x="0" y="0"/>
                  </a:moveTo>
                  <a:lnTo>
                    <a:pt x="28575" y="0"/>
                  </a:lnTo>
                </a:path>
              </a:pathLst>
            </a:custGeom>
            <a:noFill/>
            <a:ln w="2984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46" name="object 292"/>
            <p:cNvSpPr>
              <a:spLocks/>
            </p:cNvSpPr>
            <p:nvPr/>
          </p:nvSpPr>
          <p:spPr bwMode="auto">
            <a:xfrm>
              <a:off x="1982" y="3266"/>
              <a:ext cx="28" cy="0"/>
            </a:xfrm>
            <a:custGeom>
              <a:avLst/>
              <a:gdLst>
                <a:gd name="T0" fmla="*/ 0 w 28575"/>
                <a:gd name="T1" fmla="*/ 0 w 2857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8575">
                  <a:moveTo>
                    <a:pt x="0" y="0"/>
                  </a:moveTo>
                  <a:lnTo>
                    <a:pt x="28575" y="0"/>
                  </a:lnTo>
                </a:path>
              </a:pathLst>
            </a:custGeom>
            <a:noFill/>
            <a:ln w="2984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47" name="object 293"/>
            <p:cNvSpPr>
              <a:spLocks/>
            </p:cNvSpPr>
            <p:nvPr/>
          </p:nvSpPr>
          <p:spPr bwMode="auto">
            <a:xfrm>
              <a:off x="2038" y="3266"/>
              <a:ext cx="28" cy="0"/>
            </a:xfrm>
            <a:custGeom>
              <a:avLst/>
              <a:gdLst>
                <a:gd name="T0" fmla="*/ 0 w 28575"/>
                <a:gd name="T1" fmla="*/ 0 w 2857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8575">
                  <a:moveTo>
                    <a:pt x="0" y="0"/>
                  </a:moveTo>
                  <a:lnTo>
                    <a:pt x="28575" y="0"/>
                  </a:lnTo>
                </a:path>
              </a:pathLst>
            </a:custGeom>
            <a:noFill/>
            <a:ln w="2984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48" name="object 294"/>
            <p:cNvSpPr>
              <a:spLocks/>
            </p:cNvSpPr>
            <p:nvPr/>
          </p:nvSpPr>
          <p:spPr bwMode="auto">
            <a:xfrm>
              <a:off x="2095" y="3266"/>
              <a:ext cx="28" cy="0"/>
            </a:xfrm>
            <a:custGeom>
              <a:avLst/>
              <a:gdLst>
                <a:gd name="T0" fmla="*/ 0 w 28575"/>
                <a:gd name="T1" fmla="*/ 0 w 2857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8575">
                  <a:moveTo>
                    <a:pt x="0" y="0"/>
                  </a:moveTo>
                  <a:lnTo>
                    <a:pt x="28575" y="0"/>
                  </a:lnTo>
                </a:path>
              </a:pathLst>
            </a:custGeom>
            <a:noFill/>
            <a:ln w="2984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49" name="object 295"/>
            <p:cNvSpPr>
              <a:spLocks/>
            </p:cNvSpPr>
            <p:nvPr/>
          </p:nvSpPr>
          <p:spPr bwMode="auto">
            <a:xfrm>
              <a:off x="2151" y="3266"/>
              <a:ext cx="11" cy="0"/>
            </a:xfrm>
            <a:custGeom>
              <a:avLst/>
              <a:gdLst>
                <a:gd name="T0" fmla="*/ 0 w 12065"/>
                <a:gd name="T1" fmla="*/ 0 w 1206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2065">
                  <a:moveTo>
                    <a:pt x="0" y="0"/>
                  </a:moveTo>
                  <a:lnTo>
                    <a:pt x="12065" y="0"/>
                  </a:lnTo>
                </a:path>
              </a:pathLst>
            </a:custGeom>
            <a:noFill/>
            <a:ln w="2984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50" name="object 184"/>
            <p:cNvSpPr>
              <a:spLocks/>
            </p:cNvSpPr>
            <p:nvPr/>
          </p:nvSpPr>
          <p:spPr bwMode="auto">
            <a:xfrm>
              <a:off x="3055" y="2181"/>
              <a:ext cx="1713" cy="161"/>
            </a:xfrm>
            <a:custGeom>
              <a:avLst/>
              <a:gdLst>
                <a:gd name="T0" fmla="*/ 0 w 1727200"/>
                <a:gd name="T1" fmla="*/ 0 h 153987"/>
                <a:gd name="T2" fmla="*/ 0 w 1727200"/>
                <a:gd name="T3" fmla="*/ 0 h 153987"/>
                <a:gd name="T4" fmla="*/ 0 w 1727200"/>
                <a:gd name="T5" fmla="*/ 0 h 153987"/>
                <a:gd name="T6" fmla="*/ 0 w 1727200"/>
                <a:gd name="T7" fmla="*/ 0 h 153987"/>
                <a:gd name="T8" fmla="*/ 0 w 1727200"/>
                <a:gd name="T9" fmla="*/ 0 h 1539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7200" h="153987">
                  <a:moveTo>
                    <a:pt x="0" y="153987"/>
                  </a:moveTo>
                  <a:lnTo>
                    <a:pt x="1727200" y="153987"/>
                  </a:lnTo>
                  <a:lnTo>
                    <a:pt x="1727200" y="0"/>
                  </a:lnTo>
                  <a:lnTo>
                    <a:pt x="0" y="0"/>
                  </a:lnTo>
                  <a:lnTo>
                    <a:pt x="0" y="153987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51" name="object 185"/>
            <p:cNvSpPr>
              <a:spLocks/>
            </p:cNvSpPr>
            <p:nvPr/>
          </p:nvSpPr>
          <p:spPr bwMode="auto">
            <a:xfrm>
              <a:off x="3346" y="2009"/>
              <a:ext cx="497" cy="518"/>
            </a:xfrm>
            <a:custGeom>
              <a:avLst/>
              <a:gdLst>
                <a:gd name="T0" fmla="*/ 0 w 500125"/>
                <a:gd name="T1" fmla="*/ 0 h 496950"/>
                <a:gd name="T2" fmla="*/ 0 w 500125"/>
                <a:gd name="T3" fmla="*/ 0 h 496950"/>
                <a:gd name="T4" fmla="*/ 0 w 500125"/>
                <a:gd name="T5" fmla="*/ 0 h 496950"/>
                <a:gd name="T6" fmla="*/ 0 w 500125"/>
                <a:gd name="T7" fmla="*/ 0 h 496950"/>
                <a:gd name="T8" fmla="*/ 0 w 500125"/>
                <a:gd name="T9" fmla="*/ 0 h 496950"/>
                <a:gd name="T10" fmla="*/ 0 w 500125"/>
                <a:gd name="T11" fmla="*/ 0 h 496950"/>
                <a:gd name="T12" fmla="*/ 0 w 500125"/>
                <a:gd name="T13" fmla="*/ 0 h 496950"/>
                <a:gd name="T14" fmla="*/ 0 w 500125"/>
                <a:gd name="T15" fmla="*/ 0 h 496950"/>
                <a:gd name="T16" fmla="*/ 0 w 500125"/>
                <a:gd name="T17" fmla="*/ 0 h 496950"/>
                <a:gd name="T18" fmla="*/ 0 w 500125"/>
                <a:gd name="T19" fmla="*/ 0 h 496950"/>
                <a:gd name="T20" fmla="*/ 0 w 500125"/>
                <a:gd name="T21" fmla="*/ 0 h 496950"/>
                <a:gd name="T22" fmla="*/ 0 w 500125"/>
                <a:gd name="T23" fmla="*/ 0 h 496950"/>
                <a:gd name="T24" fmla="*/ 0 w 500125"/>
                <a:gd name="T25" fmla="*/ 0 h 496950"/>
                <a:gd name="T26" fmla="*/ 0 w 500125"/>
                <a:gd name="T27" fmla="*/ 0 h 496950"/>
                <a:gd name="T28" fmla="*/ 0 w 500125"/>
                <a:gd name="T29" fmla="*/ 0 h 496950"/>
                <a:gd name="T30" fmla="*/ 0 w 500125"/>
                <a:gd name="T31" fmla="*/ 0 h 496950"/>
                <a:gd name="T32" fmla="*/ 0 w 500125"/>
                <a:gd name="T33" fmla="*/ 0 h 496950"/>
                <a:gd name="T34" fmla="*/ 0 w 500125"/>
                <a:gd name="T35" fmla="*/ 0 h 496950"/>
                <a:gd name="T36" fmla="*/ 0 w 500125"/>
                <a:gd name="T37" fmla="*/ 0 h 496950"/>
                <a:gd name="T38" fmla="*/ 0 w 500125"/>
                <a:gd name="T39" fmla="*/ 0 h 496950"/>
                <a:gd name="T40" fmla="*/ 0 w 500125"/>
                <a:gd name="T41" fmla="*/ 0 h 496950"/>
                <a:gd name="T42" fmla="*/ 0 w 500125"/>
                <a:gd name="T43" fmla="*/ 0 h 496950"/>
                <a:gd name="T44" fmla="*/ 0 w 500125"/>
                <a:gd name="T45" fmla="*/ 0 h 496950"/>
                <a:gd name="T46" fmla="*/ 0 w 500125"/>
                <a:gd name="T47" fmla="*/ 0 h 496950"/>
                <a:gd name="T48" fmla="*/ 0 w 500125"/>
                <a:gd name="T49" fmla="*/ 0 h 496950"/>
                <a:gd name="T50" fmla="*/ 0 w 500125"/>
                <a:gd name="T51" fmla="*/ 0 h 496950"/>
                <a:gd name="T52" fmla="*/ 0 w 500125"/>
                <a:gd name="T53" fmla="*/ 0 h 496950"/>
                <a:gd name="T54" fmla="*/ 0 w 500125"/>
                <a:gd name="T55" fmla="*/ 0 h 496950"/>
                <a:gd name="T56" fmla="*/ 0 w 500125"/>
                <a:gd name="T57" fmla="*/ 0 h 496950"/>
                <a:gd name="T58" fmla="*/ 0 w 500125"/>
                <a:gd name="T59" fmla="*/ 0 h 496950"/>
                <a:gd name="T60" fmla="*/ 0 w 500125"/>
                <a:gd name="T61" fmla="*/ 0 h 496950"/>
                <a:gd name="T62" fmla="*/ 0 w 500125"/>
                <a:gd name="T63" fmla="*/ 0 h 496950"/>
                <a:gd name="T64" fmla="*/ 0 w 500125"/>
                <a:gd name="T65" fmla="*/ 0 h 496950"/>
                <a:gd name="T66" fmla="*/ 0 w 500125"/>
                <a:gd name="T67" fmla="*/ 0 h 496950"/>
                <a:gd name="T68" fmla="*/ 0 w 500125"/>
                <a:gd name="T69" fmla="*/ 0 h 496950"/>
                <a:gd name="T70" fmla="*/ 0 w 500125"/>
                <a:gd name="T71" fmla="*/ 0 h 496950"/>
                <a:gd name="T72" fmla="*/ 0 w 500125"/>
                <a:gd name="T73" fmla="*/ 0 h 496950"/>
                <a:gd name="T74" fmla="*/ 0 w 500125"/>
                <a:gd name="T75" fmla="*/ 0 h 496950"/>
                <a:gd name="T76" fmla="*/ 0 w 500125"/>
                <a:gd name="T77" fmla="*/ 0 h 496950"/>
                <a:gd name="T78" fmla="*/ 0 w 500125"/>
                <a:gd name="T79" fmla="*/ 0 h 49695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00125" h="496950">
                  <a:moveTo>
                    <a:pt x="0" y="248412"/>
                  </a:moveTo>
                  <a:lnTo>
                    <a:pt x="829" y="268799"/>
                  </a:lnTo>
                  <a:lnTo>
                    <a:pt x="3274" y="288731"/>
                  </a:lnTo>
                  <a:lnTo>
                    <a:pt x="7270" y="308146"/>
                  </a:lnTo>
                  <a:lnTo>
                    <a:pt x="12753" y="326978"/>
                  </a:lnTo>
                  <a:lnTo>
                    <a:pt x="19659" y="345164"/>
                  </a:lnTo>
                  <a:lnTo>
                    <a:pt x="27922" y="362639"/>
                  </a:lnTo>
                  <a:lnTo>
                    <a:pt x="37478" y="379341"/>
                  </a:lnTo>
                  <a:lnTo>
                    <a:pt x="48264" y="395205"/>
                  </a:lnTo>
                  <a:lnTo>
                    <a:pt x="60213" y="410167"/>
                  </a:lnTo>
                  <a:lnTo>
                    <a:pt x="73263" y="424164"/>
                  </a:lnTo>
                  <a:lnTo>
                    <a:pt x="87347" y="437130"/>
                  </a:lnTo>
                  <a:lnTo>
                    <a:pt x="102403" y="449003"/>
                  </a:lnTo>
                  <a:lnTo>
                    <a:pt x="118365" y="459719"/>
                  </a:lnTo>
                  <a:lnTo>
                    <a:pt x="135169" y="469213"/>
                  </a:lnTo>
                  <a:lnTo>
                    <a:pt x="152751" y="477422"/>
                  </a:lnTo>
                  <a:lnTo>
                    <a:pt x="171045" y="484282"/>
                  </a:lnTo>
                  <a:lnTo>
                    <a:pt x="189988" y="489729"/>
                  </a:lnTo>
                  <a:lnTo>
                    <a:pt x="209515" y="493698"/>
                  </a:lnTo>
                  <a:lnTo>
                    <a:pt x="229561" y="496127"/>
                  </a:lnTo>
                  <a:lnTo>
                    <a:pt x="250062" y="496950"/>
                  </a:lnTo>
                  <a:lnTo>
                    <a:pt x="270564" y="496127"/>
                  </a:lnTo>
                  <a:lnTo>
                    <a:pt x="290610" y="493698"/>
                  </a:lnTo>
                  <a:lnTo>
                    <a:pt x="310137" y="489729"/>
                  </a:lnTo>
                  <a:lnTo>
                    <a:pt x="329080" y="484282"/>
                  </a:lnTo>
                  <a:lnTo>
                    <a:pt x="347374" y="477422"/>
                  </a:lnTo>
                  <a:lnTo>
                    <a:pt x="364956" y="469213"/>
                  </a:lnTo>
                  <a:lnTo>
                    <a:pt x="381760" y="459719"/>
                  </a:lnTo>
                  <a:lnTo>
                    <a:pt x="397722" y="449003"/>
                  </a:lnTo>
                  <a:lnTo>
                    <a:pt x="412778" y="437130"/>
                  </a:lnTo>
                  <a:lnTo>
                    <a:pt x="426862" y="424164"/>
                  </a:lnTo>
                  <a:lnTo>
                    <a:pt x="439912" y="410167"/>
                  </a:lnTo>
                  <a:lnTo>
                    <a:pt x="451861" y="395205"/>
                  </a:lnTo>
                  <a:lnTo>
                    <a:pt x="462647" y="379341"/>
                  </a:lnTo>
                  <a:lnTo>
                    <a:pt x="472203" y="362639"/>
                  </a:lnTo>
                  <a:lnTo>
                    <a:pt x="480466" y="345164"/>
                  </a:lnTo>
                  <a:lnTo>
                    <a:pt x="487372" y="326978"/>
                  </a:lnTo>
                  <a:lnTo>
                    <a:pt x="492855" y="308146"/>
                  </a:lnTo>
                  <a:lnTo>
                    <a:pt x="496851" y="288731"/>
                  </a:lnTo>
                  <a:lnTo>
                    <a:pt x="499296" y="268799"/>
                  </a:lnTo>
                  <a:lnTo>
                    <a:pt x="500125" y="248412"/>
                  </a:lnTo>
                  <a:lnTo>
                    <a:pt x="499296" y="228042"/>
                  </a:lnTo>
                  <a:lnTo>
                    <a:pt x="496851" y="208126"/>
                  </a:lnTo>
                  <a:lnTo>
                    <a:pt x="492855" y="188726"/>
                  </a:lnTo>
                  <a:lnTo>
                    <a:pt x="487372" y="169907"/>
                  </a:lnTo>
                  <a:lnTo>
                    <a:pt x="480466" y="151733"/>
                  </a:lnTo>
                  <a:lnTo>
                    <a:pt x="472203" y="134267"/>
                  </a:lnTo>
                  <a:lnTo>
                    <a:pt x="462647" y="117574"/>
                  </a:lnTo>
                  <a:lnTo>
                    <a:pt x="451861" y="101717"/>
                  </a:lnTo>
                  <a:lnTo>
                    <a:pt x="439912" y="86762"/>
                  </a:lnTo>
                  <a:lnTo>
                    <a:pt x="426862" y="72771"/>
                  </a:lnTo>
                  <a:lnTo>
                    <a:pt x="412778" y="59808"/>
                  </a:lnTo>
                  <a:lnTo>
                    <a:pt x="397722" y="47938"/>
                  </a:lnTo>
                  <a:lnTo>
                    <a:pt x="381760" y="37225"/>
                  </a:lnTo>
                  <a:lnTo>
                    <a:pt x="364956" y="27733"/>
                  </a:lnTo>
                  <a:lnTo>
                    <a:pt x="347374" y="19526"/>
                  </a:lnTo>
                  <a:lnTo>
                    <a:pt x="329080" y="12667"/>
                  </a:lnTo>
                  <a:lnTo>
                    <a:pt x="310137" y="7221"/>
                  </a:lnTo>
                  <a:lnTo>
                    <a:pt x="290610" y="3252"/>
                  </a:lnTo>
                  <a:lnTo>
                    <a:pt x="270564" y="823"/>
                  </a:lnTo>
                  <a:lnTo>
                    <a:pt x="250062" y="0"/>
                  </a:lnTo>
                  <a:lnTo>
                    <a:pt x="229561" y="823"/>
                  </a:lnTo>
                  <a:lnTo>
                    <a:pt x="209515" y="3252"/>
                  </a:lnTo>
                  <a:lnTo>
                    <a:pt x="189988" y="7221"/>
                  </a:lnTo>
                  <a:lnTo>
                    <a:pt x="171045" y="12667"/>
                  </a:lnTo>
                  <a:lnTo>
                    <a:pt x="152751" y="19526"/>
                  </a:lnTo>
                  <a:lnTo>
                    <a:pt x="135169" y="27733"/>
                  </a:lnTo>
                  <a:lnTo>
                    <a:pt x="118365" y="37225"/>
                  </a:lnTo>
                  <a:lnTo>
                    <a:pt x="102403" y="47938"/>
                  </a:lnTo>
                  <a:lnTo>
                    <a:pt x="87347" y="59808"/>
                  </a:lnTo>
                  <a:lnTo>
                    <a:pt x="73263" y="72771"/>
                  </a:lnTo>
                  <a:lnTo>
                    <a:pt x="60213" y="86762"/>
                  </a:lnTo>
                  <a:lnTo>
                    <a:pt x="48264" y="101717"/>
                  </a:lnTo>
                  <a:lnTo>
                    <a:pt x="37478" y="117574"/>
                  </a:lnTo>
                  <a:lnTo>
                    <a:pt x="27922" y="134267"/>
                  </a:lnTo>
                  <a:lnTo>
                    <a:pt x="19659" y="151733"/>
                  </a:lnTo>
                  <a:lnTo>
                    <a:pt x="12753" y="169907"/>
                  </a:lnTo>
                  <a:lnTo>
                    <a:pt x="7270" y="188726"/>
                  </a:lnTo>
                  <a:lnTo>
                    <a:pt x="3274" y="208126"/>
                  </a:lnTo>
                  <a:lnTo>
                    <a:pt x="829" y="228042"/>
                  </a:lnTo>
                  <a:lnTo>
                    <a:pt x="0" y="248412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52" name="object 186"/>
            <p:cNvSpPr>
              <a:spLocks/>
            </p:cNvSpPr>
            <p:nvPr/>
          </p:nvSpPr>
          <p:spPr bwMode="auto">
            <a:xfrm>
              <a:off x="3346" y="2009"/>
              <a:ext cx="497" cy="518"/>
            </a:xfrm>
            <a:custGeom>
              <a:avLst/>
              <a:gdLst>
                <a:gd name="T0" fmla="*/ 0 w 500125"/>
                <a:gd name="T1" fmla="*/ 0 h 496950"/>
                <a:gd name="T2" fmla="*/ 0 w 500125"/>
                <a:gd name="T3" fmla="*/ 0 h 496950"/>
                <a:gd name="T4" fmla="*/ 0 w 500125"/>
                <a:gd name="T5" fmla="*/ 0 h 496950"/>
                <a:gd name="T6" fmla="*/ 0 w 500125"/>
                <a:gd name="T7" fmla="*/ 0 h 496950"/>
                <a:gd name="T8" fmla="*/ 0 w 500125"/>
                <a:gd name="T9" fmla="*/ 0 h 496950"/>
                <a:gd name="T10" fmla="*/ 0 w 500125"/>
                <a:gd name="T11" fmla="*/ 0 h 496950"/>
                <a:gd name="T12" fmla="*/ 0 w 500125"/>
                <a:gd name="T13" fmla="*/ 0 h 496950"/>
                <a:gd name="T14" fmla="*/ 0 w 500125"/>
                <a:gd name="T15" fmla="*/ 0 h 496950"/>
                <a:gd name="T16" fmla="*/ 0 w 500125"/>
                <a:gd name="T17" fmla="*/ 0 h 496950"/>
                <a:gd name="T18" fmla="*/ 0 w 500125"/>
                <a:gd name="T19" fmla="*/ 0 h 496950"/>
                <a:gd name="T20" fmla="*/ 0 w 500125"/>
                <a:gd name="T21" fmla="*/ 0 h 496950"/>
                <a:gd name="T22" fmla="*/ 0 w 500125"/>
                <a:gd name="T23" fmla="*/ 0 h 496950"/>
                <a:gd name="T24" fmla="*/ 0 w 500125"/>
                <a:gd name="T25" fmla="*/ 0 h 496950"/>
                <a:gd name="T26" fmla="*/ 0 w 500125"/>
                <a:gd name="T27" fmla="*/ 0 h 496950"/>
                <a:gd name="T28" fmla="*/ 0 w 500125"/>
                <a:gd name="T29" fmla="*/ 0 h 496950"/>
                <a:gd name="T30" fmla="*/ 0 w 500125"/>
                <a:gd name="T31" fmla="*/ 0 h 496950"/>
                <a:gd name="T32" fmla="*/ 0 w 500125"/>
                <a:gd name="T33" fmla="*/ 0 h 496950"/>
                <a:gd name="T34" fmla="*/ 0 w 500125"/>
                <a:gd name="T35" fmla="*/ 0 h 496950"/>
                <a:gd name="T36" fmla="*/ 0 w 500125"/>
                <a:gd name="T37" fmla="*/ 0 h 496950"/>
                <a:gd name="T38" fmla="*/ 0 w 500125"/>
                <a:gd name="T39" fmla="*/ 0 h 496950"/>
                <a:gd name="T40" fmla="*/ 0 w 500125"/>
                <a:gd name="T41" fmla="*/ 0 h 496950"/>
                <a:gd name="T42" fmla="*/ 0 w 500125"/>
                <a:gd name="T43" fmla="*/ 0 h 496950"/>
                <a:gd name="T44" fmla="*/ 0 w 500125"/>
                <a:gd name="T45" fmla="*/ 0 h 496950"/>
                <a:gd name="T46" fmla="*/ 0 w 500125"/>
                <a:gd name="T47" fmla="*/ 0 h 496950"/>
                <a:gd name="T48" fmla="*/ 0 w 500125"/>
                <a:gd name="T49" fmla="*/ 0 h 496950"/>
                <a:gd name="T50" fmla="*/ 0 w 500125"/>
                <a:gd name="T51" fmla="*/ 0 h 496950"/>
                <a:gd name="T52" fmla="*/ 0 w 500125"/>
                <a:gd name="T53" fmla="*/ 0 h 496950"/>
                <a:gd name="T54" fmla="*/ 0 w 500125"/>
                <a:gd name="T55" fmla="*/ 0 h 496950"/>
                <a:gd name="T56" fmla="*/ 0 w 500125"/>
                <a:gd name="T57" fmla="*/ 0 h 496950"/>
                <a:gd name="T58" fmla="*/ 0 w 500125"/>
                <a:gd name="T59" fmla="*/ 0 h 496950"/>
                <a:gd name="T60" fmla="*/ 0 w 500125"/>
                <a:gd name="T61" fmla="*/ 0 h 496950"/>
                <a:gd name="T62" fmla="*/ 0 w 500125"/>
                <a:gd name="T63" fmla="*/ 0 h 496950"/>
                <a:gd name="T64" fmla="*/ 0 w 500125"/>
                <a:gd name="T65" fmla="*/ 0 h 496950"/>
                <a:gd name="T66" fmla="*/ 0 w 500125"/>
                <a:gd name="T67" fmla="*/ 0 h 496950"/>
                <a:gd name="T68" fmla="*/ 0 w 500125"/>
                <a:gd name="T69" fmla="*/ 0 h 496950"/>
                <a:gd name="T70" fmla="*/ 0 w 500125"/>
                <a:gd name="T71" fmla="*/ 0 h 496950"/>
                <a:gd name="T72" fmla="*/ 0 w 500125"/>
                <a:gd name="T73" fmla="*/ 0 h 496950"/>
                <a:gd name="T74" fmla="*/ 0 w 500125"/>
                <a:gd name="T75" fmla="*/ 0 h 496950"/>
                <a:gd name="T76" fmla="*/ 0 w 500125"/>
                <a:gd name="T77" fmla="*/ 0 h 496950"/>
                <a:gd name="T78" fmla="*/ 0 w 500125"/>
                <a:gd name="T79" fmla="*/ 0 h 49695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00125" h="496950">
                  <a:moveTo>
                    <a:pt x="0" y="248412"/>
                  </a:moveTo>
                  <a:lnTo>
                    <a:pt x="829" y="228042"/>
                  </a:lnTo>
                  <a:lnTo>
                    <a:pt x="3274" y="208126"/>
                  </a:lnTo>
                  <a:lnTo>
                    <a:pt x="7270" y="188726"/>
                  </a:lnTo>
                  <a:lnTo>
                    <a:pt x="12753" y="169907"/>
                  </a:lnTo>
                  <a:lnTo>
                    <a:pt x="19659" y="151733"/>
                  </a:lnTo>
                  <a:lnTo>
                    <a:pt x="27922" y="134267"/>
                  </a:lnTo>
                  <a:lnTo>
                    <a:pt x="37478" y="117574"/>
                  </a:lnTo>
                  <a:lnTo>
                    <a:pt x="48264" y="101717"/>
                  </a:lnTo>
                  <a:lnTo>
                    <a:pt x="60213" y="86762"/>
                  </a:lnTo>
                  <a:lnTo>
                    <a:pt x="73263" y="72771"/>
                  </a:lnTo>
                  <a:lnTo>
                    <a:pt x="87347" y="59808"/>
                  </a:lnTo>
                  <a:lnTo>
                    <a:pt x="102403" y="47938"/>
                  </a:lnTo>
                  <a:lnTo>
                    <a:pt x="118365" y="37225"/>
                  </a:lnTo>
                  <a:lnTo>
                    <a:pt x="135169" y="27733"/>
                  </a:lnTo>
                  <a:lnTo>
                    <a:pt x="152751" y="19526"/>
                  </a:lnTo>
                  <a:lnTo>
                    <a:pt x="171045" y="12667"/>
                  </a:lnTo>
                  <a:lnTo>
                    <a:pt x="189988" y="7221"/>
                  </a:lnTo>
                  <a:lnTo>
                    <a:pt x="209515" y="3252"/>
                  </a:lnTo>
                  <a:lnTo>
                    <a:pt x="229561" y="823"/>
                  </a:lnTo>
                  <a:lnTo>
                    <a:pt x="250062" y="0"/>
                  </a:lnTo>
                  <a:lnTo>
                    <a:pt x="270564" y="823"/>
                  </a:lnTo>
                  <a:lnTo>
                    <a:pt x="290610" y="3252"/>
                  </a:lnTo>
                  <a:lnTo>
                    <a:pt x="310137" y="7221"/>
                  </a:lnTo>
                  <a:lnTo>
                    <a:pt x="329080" y="12667"/>
                  </a:lnTo>
                  <a:lnTo>
                    <a:pt x="347374" y="19526"/>
                  </a:lnTo>
                  <a:lnTo>
                    <a:pt x="364956" y="27733"/>
                  </a:lnTo>
                  <a:lnTo>
                    <a:pt x="381760" y="37225"/>
                  </a:lnTo>
                  <a:lnTo>
                    <a:pt x="397722" y="47938"/>
                  </a:lnTo>
                  <a:lnTo>
                    <a:pt x="412778" y="59808"/>
                  </a:lnTo>
                  <a:lnTo>
                    <a:pt x="426862" y="72771"/>
                  </a:lnTo>
                  <a:lnTo>
                    <a:pt x="439912" y="86762"/>
                  </a:lnTo>
                  <a:lnTo>
                    <a:pt x="451861" y="101717"/>
                  </a:lnTo>
                  <a:lnTo>
                    <a:pt x="462647" y="117574"/>
                  </a:lnTo>
                  <a:lnTo>
                    <a:pt x="472203" y="134267"/>
                  </a:lnTo>
                  <a:lnTo>
                    <a:pt x="480466" y="151733"/>
                  </a:lnTo>
                  <a:lnTo>
                    <a:pt x="487372" y="169907"/>
                  </a:lnTo>
                  <a:lnTo>
                    <a:pt x="492855" y="188726"/>
                  </a:lnTo>
                  <a:lnTo>
                    <a:pt x="496851" y="208126"/>
                  </a:lnTo>
                  <a:lnTo>
                    <a:pt x="499296" y="228042"/>
                  </a:lnTo>
                  <a:lnTo>
                    <a:pt x="500125" y="248412"/>
                  </a:lnTo>
                  <a:lnTo>
                    <a:pt x="499296" y="268799"/>
                  </a:lnTo>
                  <a:lnTo>
                    <a:pt x="496851" y="288731"/>
                  </a:lnTo>
                  <a:lnTo>
                    <a:pt x="492855" y="308146"/>
                  </a:lnTo>
                  <a:lnTo>
                    <a:pt x="487372" y="326978"/>
                  </a:lnTo>
                  <a:lnTo>
                    <a:pt x="480466" y="345164"/>
                  </a:lnTo>
                  <a:lnTo>
                    <a:pt x="472203" y="362639"/>
                  </a:lnTo>
                  <a:lnTo>
                    <a:pt x="462647" y="379341"/>
                  </a:lnTo>
                  <a:lnTo>
                    <a:pt x="451861" y="395205"/>
                  </a:lnTo>
                  <a:lnTo>
                    <a:pt x="439912" y="410167"/>
                  </a:lnTo>
                  <a:lnTo>
                    <a:pt x="426862" y="424164"/>
                  </a:lnTo>
                  <a:lnTo>
                    <a:pt x="412778" y="437130"/>
                  </a:lnTo>
                  <a:lnTo>
                    <a:pt x="397722" y="449003"/>
                  </a:lnTo>
                  <a:lnTo>
                    <a:pt x="381760" y="459719"/>
                  </a:lnTo>
                  <a:lnTo>
                    <a:pt x="364956" y="469213"/>
                  </a:lnTo>
                  <a:lnTo>
                    <a:pt x="347374" y="477422"/>
                  </a:lnTo>
                  <a:lnTo>
                    <a:pt x="329080" y="484282"/>
                  </a:lnTo>
                  <a:lnTo>
                    <a:pt x="310137" y="489729"/>
                  </a:lnTo>
                  <a:lnTo>
                    <a:pt x="290610" y="493698"/>
                  </a:lnTo>
                  <a:lnTo>
                    <a:pt x="270564" y="496127"/>
                  </a:lnTo>
                  <a:lnTo>
                    <a:pt x="250062" y="496950"/>
                  </a:lnTo>
                  <a:lnTo>
                    <a:pt x="229561" y="496127"/>
                  </a:lnTo>
                  <a:lnTo>
                    <a:pt x="209515" y="493698"/>
                  </a:lnTo>
                  <a:lnTo>
                    <a:pt x="189988" y="489729"/>
                  </a:lnTo>
                  <a:lnTo>
                    <a:pt x="171045" y="484282"/>
                  </a:lnTo>
                  <a:lnTo>
                    <a:pt x="152751" y="477422"/>
                  </a:lnTo>
                  <a:lnTo>
                    <a:pt x="135169" y="469213"/>
                  </a:lnTo>
                  <a:lnTo>
                    <a:pt x="118365" y="459719"/>
                  </a:lnTo>
                  <a:lnTo>
                    <a:pt x="102403" y="449003"/>
                  </a:lnTo>
                  <a:lnTo>
                    <a:pt x="87347" y="437130"/>
                  </a:lnTo>
                  <a:lnTo>
                    <a:pt x="73263" y="424164"/>
                  </a:lnTo>
                  <a:lnTo>
                    <a:pt x="60213" y="410167"/>
                  </a:lnTo>
                  <a:lnTo>
                    <a:pt x="48264" y="395205"/>
                  </a:lnTo>
                  <a:lnTo>
                    <a:pt x="37478" y="379341"/>
                  </a:lnTo>
                  <a:lnTo>
                    <a:pt x="27922" y="362639"/>
                  </a:lnTo>
                  <a:lnTo>
                    <a:pt x="19659" y="345164"/>
                  </a:lnTo>
                  <a:lnTo>
                    <a:pt x="12753" y="326978"/>
                  </a:lnTo>
                  <a:lnTo>
                    <a:pt x="7270" y="308146"/>
                  </a:lnTo>
                  <a:lnTo>
                    <a:pt x="3274" y="288731"/>
                  </a:lnTo>
                  <a:lnTo>
                    <a:pt x="829" y="268799"/>
                  </a:lnTo>
                  <a:lnTo>
                    <a:pt x="0" y="248412"/>
                  </a:lnTo>
                  <a:close/>
                </a:path>
              </a:pathLst>
            </a:custGeom>
            <a:noFill/>
            <a:ln w="317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53" name="object 187"/>
            <p:cNvSpPr>
              <a:spLocks/>
            </p:cNvSpPr>
            <p:nvPr/>
          </p:nvSpPr>
          <p:spPr bwMode="auto">
            <a:xfrm>
              <a:off x="3371" y="2040"/>
              <a:ext cx="447" cy="456"/>
            </a:xfrm>
            <a:custGeom>
              <a:avLst/>
              <a:gdLst>
                <a:gd name="T0" fmla="*/ 0 w 452374"/>
                <a:gd name="T1" fmla="*/ 0 h 438150"/>
                <a:gd name="T2" fmla="*/ 0 w 452374"/>
                <a:gd name="T3" fmla="*/ 0 h 438150"/>
                <a:gd name="T4" fmla="*/ 0 w 452374"/>
                <a:gd name="T5" fmla="*/ 0 h 438150"/>
                <a:gd name="T6" fmla="*/ 0 w 452374"/>
                <a:gd name="T7" fmla="*/ 0 h 438150"/>
                <a:gd name="T8" fmla="*/ 0 w 452374"/>
                <a:gd name="T9" fmla="*/ 0 h 438150"/>
                <a:gd name="T10" fmla="*/ 0 w 452374"/>
                <a:gd name="T11" fmla="*/ 0 h 438150"/>
                <a:gd name="T12" fmla="*/ 0 w 452374"/>
                <a:gd name="T13" fmla="*/ 0 h 438150"/>
                <a:gd name="T14" fmla="*/ 0 w 452374"/>
                <a:gd name="T15" fmla="*/ 0 h 438150"/>
                <a:gd name="T16" fmla="*/ 0 w 452374"/>
                <a:gd name="T17" fmla="*/ 0 h 438150"/>
                <a:gd name="T18" fmla="*/ 0 w 452374"/>
                <a:gd name="T19" fmla="*/ 0 h 438150"/>
                <a:gd name="T20" fmla="*/ 0 w 452374"/>
                <a:gd name="T21" fmla="*/ 0 h 438150"/>
                <a:gd name="T22" fmla="*/ 0 w 452374"/>
                <a:gd name="T23" fmla="*/ 0 h 438150"/>
                <a:gd name="T24" fmla="*/ 0 w 452374"/>
                <a:gd name="T25" fmla="*/ 0 h 438150"/>
                <a:gd name="T26" fmla="*/ 0 w 452374"/>
                <a:gd name="T27" fmla="*/ 0 h 438150"/>
                <a:gd name="T28" fmla="*/ 0 w 452374"/>
                <a:gd name="T29" fmla="*/ 0 h 438150"/>
                <a:gd name="T30" fmla="*/ 0 w 452374"/>
                <a:gd name="T31" fmla="*/ 0 h 438150"/>
                <a:gd name="T32" fmla="*/ 0 w 452374"/>
                <a:gd name="T33" fmla="*/ 0 h 438150"/>
                <a:gd name="T34" fmla="*/ 0 w 452374"/>
                <a:gd name="T35" fmla="*/ 0 h 438150"/>
                <a:gd name="T36" fmla="*/ 0 w 452374"/>
                <a:gd name="T37" fmla="*/ 0 h 438150"/>
                <a:gd name="T38" fmla="*/ 0 w 452374"/>
                <a:gd name="T39" fmla="*/ 0 h 438150"/>
                <a:gd name="T40" fmla="*/ 0 w 452374"/>
                <a:gd name="T41" fmla="*/ 0 h 438150"/>
                <a:gd name="T42" fmla="*/ 0 w 452374"/>
                <a:gd name="T43" fmla="*/ 0 h 438150"/>
                <a:gd name="T44" fmla="*/ 0 w 452374"/>
                <a:gd name="T45" fmla="*/ 0 h 438150"/>
                <a:gd name="T46" fmla="*/ 0 w 452374"/>
                <a:gd name="T47" fmla="*/ 0 h 438150"/>
                <a:gd name="T48" fmla="*/ 0 w 452374"/>
                <a:gd name="T49" fmla="*/ 0 h 438150"/>
                <a:gd name="T50" fmla="*/ 0 w 452374"/>
                <a:gd name="T51" fmla="*/ 0 h 438150"/>
                <a:gd name="T52" fmla="*/ 0 w 452374"/>
                <a:gd name="T53" fmla="*/ 0 h 438150"/>
                <a:gd name="T54" fmla="*/ 0 w 452374"/>
                <a:gd name="T55" fmla="*/ 0 h 438150"/>
                <a:gd name="T56" fmla="*/ 0 w 452374"/>
                <a:gd name="T57" fmla="*/ 0 h 438150"/>
                <a:gd name="T58" fmla="*/ 0 w 452374"/>
                <a:gd name="T59" fmla="*/ 0 h 438150"/>
                <a:gd name="T60" fmla="*/ 0 w 452374"/>
                <a:gd name="T61" fmla="*/ 0 h 438150"/>
                <a:gd name="T62" fmla="*/ 0 w 452374"/>
                <a:gd name="T63" fmla="*/ 0 h 438150"/>
                <a:gd name="T64" fmla="*/ 0 w 452374"/>
                <a:gd name="T65" fmla="*/ 0 h 438150"/>
                <a:gd name="T66" fmla="*/ 0 w 452374"/>
                <a:gd name="T67" fmla="*/ 0 h 438150"/>
                <a:gd name="T68" fmla="*/ 0 w 452374"/>
                <a:gd name="T69" fmla="*/ 0 h 438150"/>
                <a:gd name="T70" fmla="*/ 0 w 452374"/>
                <a:gd name="T71" fmla="*/ 0 h 438150"/>
                <a:gd name="T72" fmla="*/ 0 w 452374"/>
                <a:gd name="T73" fmla="*/ 0 h 438150"/>
                <a:gd name="T74" fmla="*/ 0 w 452374"/>
                <a:gd name="T75" fmla="*/ 0 h 438150"/>
                <a:gd name="T76" fmla="*/ 0 w 452374"/>
                <a:gd name="T77" fmla="*/ 0 h 438150"/>
                <a:gd name="T78" fmla="*/ 0 w 452374"/>
                <a:gd name="T79" fmla="*/ 0 h 43815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52374" h="438150">
                  <a:moveTo>
                    <a:pt x="0" y="218948"/>
                  </a:moveTo>
                  <a:lnTo>
                    <a:pt x="749" y="237030"/>
                  </a:lnTo>
                  <a:lnTo>
                    <a:pt x="2959" y="254588"/>
                  </a:lnTo>
                  <a:lnTo>
                    <a:pt x="6570" y="271692"/>
                  </a:lnTo>
                  <a:lnTo>
                    <a:pt x="11526" y="288285"/>
                  </a:lnTo>
                  <a:lnTo>
                    <a:pt x="17768" y="304311"/>
                  </a:lnTo>
                  <a:lnTo>
                    <a:pt x="25237" y="319713"/>
                  </a:lnTo>
                  <a:lnTo>
                    <a:pt x="33876" y="334435"/>
                  </a:lnTo>
                  <a:lnTo>
                    <a:pt x="43627" y="348419"/>
                  </a:lnTo>
                  <a:lnTo>
                    <a:pt x="54431" y="361610"/>
                  </a:lnTo>
                  <a:lnTo>
                    <a:pt x="66230" y="373951"/>
                  </a:lnTo>
                  <a:lnTo>
                    <a:pt x="78967" y="385385"/>
                  </a:lnTo>
                  <a:lnTo>
                    <a:pt x="92583" y="395855"/>
                  </a:lnTo>
                  <a:lnTo>
                    <a:pt x="107019" y="405306"/>
                  </a:lnTo>
                  <a:lnTo>
                    <a:pt x="122219" y="413680"/>
                  </a:lnTo>
                  <a:lnTo>
                    <a:pt x="138124" y="420921"/>
                  </a:lnTo>
                  <a:lnTo>
                    <a:pt x="154675" y="426972"/>
                  </a:lnTo>
                  <a:lnTo>
                    <a:pt x="171815" y="431778"/>
                  </a:lnTo>
                  <a:lnTo>
                    <a:pt x="189486" y="435280"/>
                  </a:lnTo>
                  <a:lnTo>
                    <a:pt x="207629" y="437423"/>
                  </a:lnTo>
                  <a:lnTo>
                    <a:pt x="226187" y="438150"/>
                  </a:lnTo>
                  <a:lnTo>
                    <a:pt x="244744" y="437423"/>
                  </a:lnTo>
                  <a:lnTo>
                    <a:pt x="262887" y="435280"/>
                  </a:lnTo>
                  <a:lnTo>
                    <a:pt x="280558" y="431778"/>
                  </a:lnTo>
                  <a:lnTo>
                    <a:pt x="297698" y="426972"/>
                  </a:lnTo>
                  <a:lnTo>
                    <a:pt x="314249" y="420921"/>
                  </a:lnTo>
                  <a:lnTo>
                    <a:pt x="330154" y="413680"/>
                  </a:lnTo>
                  <a:lnTo>
                    <a:pt x="345354" y="405306"/>
                  </a:lnTo>
                  <a:lnTo>
                    <a:pt x="359790" y="395855"/>
                  </a:lnTo>
                  <a:lnTo>
                    <a:pt x="373406" y="385385"/>
                  </a:lnTo>
                  <a:lnTo>
                    <a:pt x="386143" y="373951"/>
                  </a:lnTo>
                  <a:lnTo>
                    <a:pt x="397942" y="361610"/>
                  </a:lnTo>
                  <a:lnTo>
                    <a:pt x="408746" y="348419"/>
                  </a:lnTo>
                  <a:lnTo>
                    <a:pt x="418497" y="334435"/>
                  </a:lnTo>
                  <a:lnTo>
                    <a:pt x="427136" y="319713"/>
                  </a:lnTo>
                  <a:lnTo>
                    <a:pt x="434605" y="304311"/>
                  </a:lnTo>
                  <a:lnTo>
                    <a:pt x="440847" y="288285"/>
                  </a:lnTo>
                  <a:lnTo>
                    <a:pt x="445803" y="271692"/>
                  </a:lnTo>
                  <a:lnTo>
                    <a:pt x="449414" y="254588"/>
                  </a:lnTo>
                  <a:lnTo>
                    <a:pt x="451624" y="237030"/>
                  </a:lnTo>
                  <a:lnTo>
                    <a:pt x="452374" y="219075"/>
                  </a:lnTo>
                  <a:lnTo>
                    <a:pt x="451624" y="200993"/>
                  </a:lnTo>
                  <a:lnTo>
                    <a:pt x="449414" y="183437"/>
                  </a:lnTo>
                  <a:lnTo>
                    <a:pt x="445803" y="166337"/>
                  </a:lnTo>
                  <a:lnTo>
                    <a:pt x="440847" y="149750"/>
                  </a:lnTo>
                  <a:lnTo>
                    <a:pt x="434605" y="133730"/>
                  </a:lnTo>
                  <a:lnTo>
                    <a:pt x="427136" y="118336"/>
                  </a:lnTo>
                  <a:lnTo>
                    <a:pt x="418497" y="103623"/>
                  </a:lnTo>
                  <a:lnTo>
                    <a:pt x="408746" y="89647"/>
                  </a:lnTo>
                  <a:lnTo>
                    <a:pt x="397942" y="76466"/>
                  </a:lnTo>
                  <a:lnTo>
                    <a:pt x="386143" y="64135"/>
                  </a:lnTo>
                  <a:lnTo>
                    <a:pt x="373406" y="52710"/>
                  </a:lnTo>
                  <a:lnTo>
                    <a:pt x="359791" y="42249"/>
                  </a:lnTo>
                  <a:lnTo>
                    <a:pt x="345354" y="32807"/>
                  </a:lnTo>
                  <a:lnTo>
                    <a:pt x="330154" y="24441"/>
                  </a:lnTo>
                  <a:lnTo>
                    <a:pt x="314249" y="17208"/>
                  </a:lnTo>
                  <a:lnTo>
                    <a:pt x="297698" y="11163"/>
                  </a:lnTo>
                  <a:lnTo>
                    <a:pt x="280558" y="6364"/>
                  </a:lnTo>
                  <a:lnTo>
                    <a:pt x="262887" y="2866"/>
                  </a:lnTo>
                  <a:lnTo>
                    <a:pt x="244744" y="725"/>
                  </a:lnTo>
                  <a:lnTo>
                    <a:pt x="226187" y="0"/>
                  </a:lnTo>
                  <a:lnTo>
                    <a:pt x="207629" y="725"/>
                  </a:lnTo>
                  <a:lnTo>
                    <a:pt x="189486" y="2866"/>
                  </a:lnTo>
                  <a:lnTo>
                    <a:pt x="171815" y="6364"/>
                  </a:lnTo>
                  <a:lnTo>
                    <a:pt x="154675" y="11163"/>
                  </a:lnTo>
                  <a:lnTo>
                    <a:pt x="138124" y="17208"/>
                  </a:lnTo>
                  <a:lnTo>
                    <a:pt x="122219" y="24441"/>
                  </a:lnTo>
                  <a:lnTo>
                    <a:pt x="107019" y="32807"/>
                  </a:lnTo>
                  <a:lnTo>
                    <a:pt x="92583" y="42249"/>
                  </a:lnTo>
                  <a:lnTo>
                    <a:pt x="78967" y="52710"/>
                  </a:lnTo>
                  <a:lnTo>
                    <a:pt x="66230" y="64135"/>
                  </a:lnTo>
                  <a:lnTo>
                    <a:pt x="54431" y="76466"/>
                  </a:lnTo>
                  <a:lnTo>
                    <a:pt x="43627" y="89647"/>
                  </a:lnTo>
                  <a:lnTo>
                    <a:pt x="33876" y="103623"/>
                  </a:lnTo>
                  <a:lnTo>
                    <a:pt x="25237" y="118336"/>
                  </a:lnTo>
                  <a:lnTo>
                    <a:pt x="17768" y="133731"/>
                  </a:lnTo>
                  <a:lnTo>
                    <a:pt x="11526" y="149750"/>
                  </a:lnTo>
                  <a:lnTo>
                    <a:pt x="6570" y="166337"/>
                  </a:lnTo>
                  <a:lnTo>
                    <a:pt x="2959" y="183437"/>
                  </a:lnTo>
                  <a:lnTo>
                    <a:pt x="749" y="200993"/>
                  </a:lnTo>
                  <a:lnTo>
                    <a:pt x="0" y="21894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54" name="object 188"/>
            <p:cNvSpPr>
              <a:spLocks/>
            </p:cNvSpPr>
            <p:nvPr/>
          </p:nvSpPr>
          <p:spPr bwMode="auto">
            <a:xfrm>
              <a:off x="3371" y="2040"/>
              <a:ext cx="447" cy="456"/>
            </a:xfrm>
            <a:custGeom>
              <a:avLst/>
              <a:gdLst>
                <a:gd name="T0" fmla="*/ 0 w 452374"/>
                <a:gd name="T1" fmla="*/ 0 h 438150"/>
                <a:gd name="T2" fmla="*/ 0 w 452374"/>
                <a:gd name="T3" fmla="*/ 0 h 438150"/>
                <a:gd name="T4" fmla="*/ 0 w 452374"/>
                <a:gd name="T5" fmla="*/ 0 h 438150"/>
                <a:gd name="T6" fmla="*/ 0 w 452374"/>
                <a:gd name="T7" fmla="*/ 0 h 438150"/>
                <a:gd name="T8" fmla="*/ 0 w 452374"/>
                <a:gd name="T9" fmla="*/ 0 h 438150"/>
                <a:gd name="T10" fmla="*/ 0 w 452374"/>
                <a:gd name="T11" fmla="*/ 0 h 438150"/>
                <a:gd name="T12" fmla="*/ 0 w 452374"/>
                <a:gd name="T13" fmla="*/ 0 h 438150"/>
                <a:gd name="T14" fmla="*/ 0 w 452374"/>
                <a:gd name="T15" fmla="*/ 0 h 438150"/>
                <a:gd name="T16" fmla="*/ 0 w 452374"/>
                <a:gd name="T17" fmla="*/ 0 h 438150"/>
                <a:gd name="T18" fmla="*/ 0 w 452374"/>
                <a:gd name="T19" fmla="*/ 0 h 438150"/>
                <a:gd name="T20" fmla="*/ 0 w 452374"/>
                <a:gd name="T21" fmla="*/ 0 h 438150"/>
                <a:gd name="T22" fmla="*/ 0 w 452374"/>
                <a:gd name="T23" fmla="*/ 0 h 438150"/>
                <a:gd name="T24" fmla="*/ 0 w 452374"/>
                <a:gd name="T25" fmla="*/ 0 h 438150"/>
                <a:gd name="T26" fmla="*/ 0 w 452374"/>
                <a:gd name="T27" fmla="*/ 0 h 438150"/>
                <a:gd name="T28" fmla="*/ 0 w 452374"/>
                <a:gd name="T29" fmla="*/ 0 h 438150"/>
                <a:gd name="T30" fmla="*/ 0 w 452374"/>
                <a:gd name="T31" fmla="*/ 0 h 438150"/>
                <a:gd name="T32" fmla="*/ 0 w 452374"/>
                <a:gd name="T33" fmla="*/ 0 h 438150"/>
                <a:gd name="T34" fmla="*/ 0 w 452374"/>
                <a:gd name="T35" fmla="*/ 0 h 438150"/>
                <a:gd name="T36" fmla="*/ 0 w 452374"/>
                <a:gd name="T37" fmla="*/ 0 h 438150"/>
                <a:gd name="T38" fmla="*/ 0 w 452374"/>
                <a:gd name="T39" fmla="*/ 0 h 438150"/>
                <a:gd name="T40" fmla="*/ 0 w 452374"/>
                <a:gd name="T41" fmla="*/ 0 h 438150"/>
                <a:gd name="T42" fmla="*/ 0 w 452374"/>
                <a:gd name="T43" fmla="*/ 0 h 438150"/>
                <a:gd name="T44" fmla="*/ 0 w 452374"/>
                <a:gd name="T45" fmla="*/ 0 h 438150"/>
                <a:gd name="T46" fmla="*/ 0 w 452374"/>
                <a:gd name="T47" fmla="*/ 0 h 438150"/>
                <a:gd name="T48" fmla="*/ 0 w 452374"/>
                <a:gd name="T49" fmla="*/ 0 h 438150"/>
                <a:gd name="T50" fmla="*/ 0 w 452374"/>
                <a:gd name="T51" fmla="*/ 0 h 438150"/>
                <a:gd name="T52" fmla="*/ 0 w 452374"/>
                <a:gd name="T53" fmla="*/ 0 h 438150"/>
                <a:gd name="T54" fmla="*/ 0 w 452374"/>
                <a:gd name="T55" fmla="*/ 0 h 438150"/>
                <a:gd name="T56" fmla="*/ 0 w 452374"/>
                <a:gd name="T57" fmla="*/ 0 h 438150"/>
                <a:gd name="T58" fmla="*/ 0 w 452374"/>
                <a:gd name="T59" fmla="*/ 0 h 438150"/>
                <a:gd name="T60" fmla="*/ 0 w 452374"/>
                <a:gd name="T61" fmla="*/ 0 h 438150"/>
                <a:gd name="T62" fmla="*/ 0 w 452374"/>
                <a:gd name="T63" fmla="*/ 0 h 438150"/>
                <a:gd name="T64" fmla="*/ 0 w 452374"/>
                <a:gd name="T65" fmla="*/ 0 h 438150"/>
                <a:gd name="T66" fmla="*/ 0 w 452374"/>
                <a:gd name="T67" fmla="*/ 0 h 438150"/>
                <a:gd name="T68" fmla="*/ 0 w 452374"/>
                <a:gd name="T69" fmla="*/ 0 h 438150"/>
                <a:gd name="T70" fmla="*/ 0 w 452374"/>
                <a:gd name="T71" fmla="*/ 0 h 438150"/>
                <a:gd name="T72" fmla="*/ 0 w 452374"/>
                <a:gd name="T73" fmla="*/ 0 h 438150"/>
                <a:gd name="T74" fmla="*/ 0 w 452374"/>
                <a:gd name="T75" fmla="*/ 0 h 438150"/>
                <a:gd name="T76" fmla="*/ 0 w 452374"/>
                <a:gd name="T77" fmla="*/ 0 h 438150"/>
                <a:gd name="T78" fmla="*/ 0 w 452374"/>
                <a:gd name="T79" fmla="*/ 0 h 43815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52374" h="438150">
                  <a:moveTo>
                    <a:pt x="0" y="218948"/>
                  </a:moveTo>
                  <a:lnTo>
                    <a:pt x="749" y="200993"/>
                  </a:lnTo>
                  <a:lnTo>
                    <a:pt x="2959" y="183437"/>
                  </a:lnTo>
                  <a:lnTo>
                    <a:pt x="6570" y="166337"/>
                  </a:lnTo>
                  <a:lnTo>
                    <a:pt x="11526" y="149750"/>
                  </a:lnTo>
                  <a:lnTo>
                    <a:pt x="17768" y="133731"/>
                  </a:lnTo>
                  <a:lnTo>
                    <a:pt x="25237" y="118336"/>
                  </a:lnTo>
                  <a:lnTo>
                    <a:pt x="33876" y="103623"/>
                  </a:lnTo>
                  <a:lnTo>
                    <a:pt x="43627" y="89647"/>
                  </a:lnTo>
                  <a:lnTo>
                    <a:pt x="54431" y="76466"/>
                  </a:lnTo>
                  <a:lnTo>
                    <a:pt x="66230" y="64135"/>
                  </a:lnTo>
                  <a:lnTo>
                    <a:pt x="78967" y="52710"/>
                  </a:lnTo>
                  <a:lnTo>
                    <a:pt x="92583" y="42249"/>
                  </a:lnTo>
                  <a:lnTo>
                    <a:pt x="107019" y="32807"/>
                  </a:lnTo>
                  <a:lnTo>
                    <a:pt x="122219" y="24441"/>
                  </a:lnTo>
                  <a:lnTo>
                    <a:pt x="138124" y="17208"/>
                  </a:lnTo>
                  <a:lnTo>
                    <a:pt x="154675" y="11163"/>
                  </a:lnTo>
                  <a:lnTo>
                    <a:pt x="171815" y="6364"/>
                  </a:lnTo>
                  <a:lnTo>
                    <a:pt x="189486" y="2866"/>
                  </a:lnTo>
                  <a:lnTo>
                    <a:pt x="207629" y="725"/>
                  </a:lnTo>
                  <a:lnTo>
                    <a:pt x="226187" y="0"/>
                  </a:lnTo>
                  <a:lnTo>
                    <a:pt x="244744" y="725"/>
                  </a:lnTo>
                  <a:lnTo>
                    <a:pt x="262887" y="2866"/>
                  </a:lnTo>
                  <a:lnTo>
                    <a:pt x="280558" y="6364"/>
                  </a:lnTo>
                  <a:lnTo>
                    <a:pt x="297698" y="11163"/>
                  </a:lnTo>
                  <a:lnTo>
                    <a:pt x="314249" y="17208"/>
                  </a:lnTo>
                  <a:lnTo>
                    <a:pt x="330154" y="24441"/>
                  </a:lnTo>
                  <a:lnTo>
                    <a:pt x="345354" y="32807"/>
                  </a:lnTo>
                  <a:lnTo>
                    <a:pt x="359791" y="42249"/>
                  </a:lnTo>
                  <a:lnTo>
                    <a:pt x="373406" y="52710"/>
                  </a:lnTo>
                  <a:lnTo>
                    <a:pt x="386143" y="64135"/>
                  </a:lnTo>
                  <a:lnTo>
                    <a:pt x="397942" y="76466"/>
                  </a:lnTo>
                  <a:lnTo>
                    <a:pt x="408746" y="89647"/>
                  </a:lnTo>
                  <a:lnTo>
                    <a:pt x="418497" y="103623"/>
                  </a:lnTo>
                  <a:lnTo>
                    <a:pt x="427136" y="118336"/>
                  </a:lnTo>
                  <a:lnTo>
                    <a:pt x="434605" y="133730"/>
                  </a:lnTo>
                  <a:lnTo>
                    <a:pt x="440847" y="149750"/>
                  </a:lnTo>
                  <a:lnTo>
                    <a:pt x="445803" y="166337"/>
                  </a:lnTo>
                  <a:lnTo>
                    <a:pt x="449414" y="183437"/>
                  </a:lnTo>
                  <a:lnTo>
                    <a:pt x="451624" y="200993"/>
                  </a:lnTo>
                  <a:lnTo>
                    <a:pt x="452374" y="218948"/>
                  </a:lnTo>
                  <a:lnTo>
                    <a:pt x="451624" y="237030"/>
                  </a:lnTo>
                  <a:lnTo>
                    <a:pt x="449414" y="254588"/>
                  </a:lnTo>
                  <a:lnTo>
                    <a:pt x="445803" y="271692"/>
                  </a:lnTo>
                  <a:lnTo>
                    <a:pt x="440847" y="288285"/>
                  </a:lnTo>
                  <a:lnTo>
                    <a:pt x="434605" y="304311"/>
                  </a:lnTo>
                  <a:lnTo>
                    <a:pt x="427136" y="319713"/>
                  </a:lnTo>
                  <a:lnTo>
                    <a:pt x="418497" y="334435"/>
                  </a:lnTo>
                  <a:lnTo>
                    <a:pt x="408746" y="348419"/>
                  </a:lnTo>
                  <a:lnTo>
                    <a:pt x="397942" y="361610"/>
                  </a:lnTo>
                  <a:lnTo>
                    <a:pt x="386143" y="373951"/>
                  </a:lnTo>
                  <a:lnTo>
                    <a:pt x="373406" y="385385"/>
                  </a:lnTo>
                  <a:lnTo>
                    <a:pt x="359790" y="395855"/>
                  </a:lnTo>
                  <a:lnTo>
                    <a:pt x="345354" y="405306"/>
                  </a:lnTo>
                  <a:lnTo>
                    <a:pt x="330154" y="413680"/>
                  </a:lnTo>
                  <a:lnTo>
                    <a:pt x="314249" y="420921"/>
                  </a:lnTo>
                  <a:lnTo>
                    <a:pt x="297698" y="426972"/>
                  </a:lnTo>
                  <a:lnTo>
                    <a:pt x="280558" y="431778"/>
                  </a:lnTo>
                  <a:lnTo>
                    <a:pt x="262887" y="435280"/>
                  </a:lnTo>
                  <a:lnTo>
                    <a:pt x="244744" y="437423"/>
                  </a:lnTo>
                  <a:lnTo>
                    <a:pt x="226187" y="438150"/>
                  </a:lnTo>
                  <a:lnTo>
                    <a:pt x="207629" y="437423"/>
                  </a:lnTo>
                  <a:lnTo>
                    <a:pt x="189486" y="435280"/>
                  </a:lnTo>
                  <a:lnTo>
                    <a:pt x="171815" y="431778"/>
                  </a:lnTo>
                  <a:lnTo>
                    <a:pt x="154675" y="426972"/>
                  </a:lnTo>
                  <a:lnTo>
                    <a:pt x="138124" y="420921"/>
                  </a:lnTo>
                  <a:lnTo>
                    <a:pt x="122219" y="413680"/>
                  </a:lnTo>
                  <a:lnTo>
                    <a:pt x="107019" y="405306"/>
                  </a:lnTo>
                  <a:lnTo>
                    <a:pt x="92583" y="395855"/>
                  </a:lnTo>
                  <a:lnTo>
                    <a:pt x="78967" y="385385"/>
                  </a:lnTo>
                  <a:lnTo>
                    <a:pt x="66230" y="373951"/>
                  </a:lnTo>
                  <a:lnTo>
                    <a:pt x="54431" y="361610"/>
                  </a:lnTo>
                  <a:lnTo>
                    <a:pt x="43627" y="348419"/>
                  </a:lnTo>
                  <a:lnTo>
                    <a:pt x="33876" y="334435"/>
                  </a:lnTo>
                  <a:lnTo>
                    <a:pt x="25237" y="319713"/>
                  </a:lnTo>
                  <a:lnTo>
                    <a:pt x="17768" y="304311"/>
                  </a:lnTo>
                  <a:lnTo>
                    <a:pt x="11526" y="288285"/>
                  </a:lnTo>
                  <a:lnTo>
                    <a:pt x="6570" y="271692"/>
                  </a:lnTo>
                  <a:lnTo>
                    <a:pt x="2959" y="254588"/>
                  </a:lnTo>
                  <a:lnTo>
                    <a:pt x="749" y="237030"/>
                  </a:lnTo>
                  <a:lnTo>
                    <a:pt x="0" y="219075"/>
                  </a:lnTo>
                  <a:lnTo>
                    <a:pt x="0" y="218948"/>
                  </a:lnTo>
                  <a:close/>
                </a:path>
              </a:pathLst>
            </a:custGeom>
            <a:noFill/>
            <a:ln w="317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55" name="object 189"/>
            <p:cNvSpPr>
              <a:spLocks/>
            </p:cNvSpPr>
            <p:nvPr/>
          </p:nvSpPr>
          <p:spPr bwMode="auto">
            <a:xfrm>
              <a:off x="3818" y="2046"/>
              <a:ext cx="396" cy="422"/>
            </a:xfrm>
            <a:custGeom>
              <a:avLst/>
              <a:gdLst>
                <a:gd name="T0" fmla="*/ 0 w 401574"/>
                <a:gd name="T1" fmla="*/ 0 h 404749"/>
                <a:gd name="T2" fmla="*/ 0 w 401574"/>
                <a:gd name="T3" fmla="*/ 0 h 404749"/>
                <a:gd name="T4" fmla="*/ 0 w 401574"/>
                <a:gd name="T5" fmla="*/ 0 h 404749"/>
                <a:gd name="T6" fmla="*/ 0 w 401574"/>
                <a:gd name="T7" fmla="*/ 0 h 404749"/>
                <a:gd name="T8" fmla="*/ 0 w 401574"/>
                <a:gd name="T9" fmla="*/ 0 h 404749"/>
                <a:gd name="T10" fmla="*/ 0 w 401574"/>
                <a:gd name="T11" fmla="*/ 0 h 404749"/>
                <a:gd name="T12" fmla="*/ 0 w 401574"/>
                <a:gd name="T13" fmla="*/ 0 h 404749"/>
                <a:gd name="T14" fmla="*/ 0 w 401574"/>
                <a:gd name="T15" fmla="*/ 0 h 404749"/>
                <a:gd name="T16" fmla="*/ 0 w 401574"/>
                <a:gd name="T17" fmla="*/ 0 h 404749"/>
                <a:gd name="T18" fmla="*/ 0 w 401574"/>
                <a:gd name="T19" fmla="*/ 0 h 404749"/>
                <a:gd name="T20" fmla="*/ 0 w 401574"/>
                <a:gd name="T21" fmla="*/ 0 h 404749"/>
                <a:gd name="T22" fmla="*/ 0 w 401574"/>
                <a:gd name="T23" fmla="*/ 0 h 404749"/>
                <a:gd name="T24" fmla="*/ 0 w 401574"/>
                <a:gd name="T25" fmla="*/ 0 h 404749"/>
                <a:gd name="T26" fmla="*/ 0 w 401574"/>
                <a:gd name="T27" fmla="*/ 0 h 404749"/>
                <a:gd name="T28" fmla="*/ 0 w 401574"/>
                <a:gd name="T29" fmla="*/ 0 h 404749"/>
                <a:gd name="T30" fmla="*/ 0 w 401574"/>
                <a:gd name="T31" fmla="*/ 0 h 404749"/>
                <a:gd name="T32" fmla="*/ 0 w 401574"/>
                <a:gd name="T33" fmla="*/ 0 h 404749"/>
                <a:gd name="T34" fmla="*/ 0 w 401574"/>
                <a:gd name="T35" fmla="*/ 0 h 404749"/>
                <a:gd name="T36" fmla="*/ 0 w 401574"/>
                <a:gd name="T37" fmla="*/ 0 h 404749"/>
                <a:gd name="T38" fmla="*/ 0 w 401574"/>
                <a:gd name="T39" fmla="*/ 0 h 404749"/>
                <a:gd name="T40" fmla="*/ 0 w 401574"/>
                <a:gd name="T41" fmla="*/ 0 h 404749"/>
                <a:gd name="T42" fmla="*/ 0 w 401574"/>
                <a:gd name="T43" fmla="*/ 0 h 404749"/>
                <a:gd name="T44" fmla="*/ 0 w 401574"/>
                <a:gd name="T45" fmla="*/ 0 h 404749"/>
                <a:gd name="T46" fmla="*/ 0 w 401574"/>
                <a:gd name="T47" fmla="*/ 0 h 404749"/>
                <a:gd name="T48" fmla="*/ 0 w 401574"/>
                <a:gd name="T49" fmla="*/ 0 h 404749"/>
                <a:gd name="T50" fmla="*/ 0 w 401574"/>
                <a:gd name="T51" fmla="*/ 0 h 404749"/>
                <a:gd name="T52" fmla="*/ 0 w 401574"/>
                <a:gd name="T53" fmla="*/ 0 h 404749"/>
                <a:gd name="T54" fmla="*/ 0 w 401574"/>
                <a:gd name="T55" fmla="*/ 0 h 404749"/>
                <a:gd name="T56" fmla="*/ 0 w 401574"/>
                <a:gd name="T57" fmla="*/ 0 h 404749"/>
                <a:gd name="T58" fmla="*/ 0 w 401574"/>
                <a:gd name="T59" fmla="*/ 0 h 404749"/>
                <a:gd name="T60" fmla="*/ 0 w 401574"/>
                <a:gd name="T61" fmla="*/ 0 h 404749"/>
                <a:gd name="T62" fmla="*/ 0 w 401574"/>
                <a:gd name="T63" fmla="*/ 0 h 404749"/>
                <a:gd name="T64" fmla="*/ 0 w 401574"/>
                <a:gd name="T65" fmla="*/ 0 h 404749"/>
                <a:gd name="T66" fmla="*/ 0 w 401574"/>
                <a:gd name="T67" fmla="*/ 0 h 404749"/>
                <a:gd name="T68" fmla="*/ 0 w 401574"/>
                <a:gd name="T69" fmla="*/ 0 h 404749"/>
                <a:gd name="T70" fmla="*/ 0 w 401574"/>
                <a:gd name="T71" fmla="*/ 0 h 404749"/>
                <a:gd name="T72" fmla="*/ 0 w 401574"/>
                <a:gd name="T73" fmla="*/ 0 h 404749"/>
                <a:gd name="T74" fmla="*/ 0 w 401574"/>
                <a:gd name="T75" fmla="*/ 0 h 404749"/>
                <a:gd name="T76" fmla="*/ 0 w 401574"/>
                <a:gd name="T77" fmla="*/ 0 h 404749"/>
                <a:gd name="T78" fmla="*/ 0 w 401574"/>
                <a:gd name="T79" fmla="*/ 0 h 40474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01574" h="404749">
                  <a:moveTo>
                    <a:pt x="0" y="202311"/>
                  </a:moveTo>
                  <a:lnTo>
                    <a:pt x="665" y="218908"/>
                  </a:lnTo>
                  <a:lnTo>
                    <a:pt x="2628" y="235136"/>
                  </a:lnTo>
                  <a:lnTo>
                    <a:pt x="5836" y="250945"/>
                  </a:lnTo>
                  <a:lnTo>
                    <a:pt x="10238" y="266280"/>
                  </a:lnTo>
                  <a:lnTo>
                    <a:pt x="15781" y="281090"/>
                  </a:lnTo>
                  <a:lnTo>
                    <a:pt x="22415" y="295323"/>
                  </a:lnTo>
                  <a:lnTo>
                    <a:pt x="30087" y="308927"/>
                  </a:lnTo>
                  <a:lnTo>
                    <a:pt x="38746" y="321849"/>
                  </a:lnTo>
                  <a:lnTo>
                    <a:pt x="48339" y="334037"/>
                  </a:lnTo>
                  <a:lnTo>
                    <a:pt x="58816" y="345440"/>
                  </a:lnTo>
                  <a:lnTo>
                    <a:pt x="70125" y="356004"/>
                  </a:lnTo>
                  <a:lnTo>
                    <a:pt x="82213" y="365677"/>
                  </a:lnTo>
                  <a:lnTo>
                    <a:pt x="95030" y="374408"/>
                  </a:lnTo>
                  <a:lnTo>
                    <a:pt x="108522" y="382145"/>
                  </a:lnTo>
                  <a:lnTo>
                    <a:pt x="122640" y="388834"/>
                  </a:lnTo>
                  <a:lnTo>
                    <a:pt x="137330" y="394424"/>
                  </a:lnTo>
                  <a:lnTo>
                    <a:pt x="152542" y="398863"/>
                  </a:lnTo>
                  <a:lnTo>
                    <a:pt x="168223" y="402098"/>
                  </a:lnTo>
                  <a:lnTo>
                    <a:pt x="184322" y="404077"/>
                  </a:lnTo>
                  <a:lnTo>
                    <a:pt x="200787" y="404749"/>
                  </a:lnTo>
                  <a:lnTo>
                    <a:pt x="217251" y="404077"/>
                  </a:lnTo>
                  <a:lnTo>
                    <a:pt x="233350" y="402098"/>
                  </a:lnTo>
                  <a:lnTo>
                    <a:pt x="249031" y="398863"/>
                  </a:lnTo>
                  <a:lnTo>
                    <a:pt x="264243" y="394424"/>
                  </a:lnTo>
                  <a:lnTo>
                    <a:pt x="278933" y="388834"/>
                  </a:lnTo>
                  <a:lnTo>
                    <a:pt x="293051" y="382145"/>
                  </a:lnTo>
                  <a:lnTo>
                    <a:pt x="306543" y="374408"/>
                  </a:lnTo>
                  <a:lnTo>
                    <a:pt x="319360" y="365677"/>
                  </a:lnTo>
                  <a:lnTo>
                    <a:pt x="331448" y="356004"/>
                  </a:lnTo>
                  <a:lnTo>
                    <a:pt x="342757" y="345440"/>
                  </a:lnTo>
                  <a:lnTo>
                    <a:pt x="353234" y="334037"/>
                  </a:lnTo>
                  <a:lnTo>
                    <a:pt x="362827" y="321849"/>
                  </a:lnTo>
                  <a:lnTo>
                    <a:pt x="371486" y="308927"/>
                  </a:lnTo>
                  <a:lnTo>
                    <a:pt x="379158" y="295323"/>
                  </a:lnTo>
                  <a:lnTo>
                    <a:pt x="385792" y="281090"/>
                  </a:lnTo>
                  <a:lnTo>
                    <a:pt x="391335" y="266280"/>
                  </a:lnTo>
                  <a:lnTo>
                    <a:pt x="395737" y="250945"/>
                  </a:lnTo>
                  <a:lnTo>
                    <a:pt x="398945" y="235136"/>
                  </a:lnTo>
                  <a:lnTo>
                    <a:pt x="400908" y="218908"/>
                  </a:lnTo>
                  <a:lnTo>
                    <a:pt x="401574" y="202311"/>
                  </a:lnTo>
                  <a:lnTo>
                    <a:pt x="400908" y="185714"/>
                  </a:lnTo>
                  <a:lnTo>
                    <a:pt x="398945" y="169488"/>
                  </a:lnTo>
                  <a:lnTo>
                    <a:pt x="395737" y="153684"/>
                  </a:lnTo>
                  <a:lnTo>
                    <a:pt x="391335" y="138354"/>
                  </a:lnTo>
                  <a:lnTo>
                    <a:pt x="385792" y="123551"/>
                  </a:lnTo>
                  <a:lnTo>
                    <a:pt x="379158" y="109325"/>
                  </a:lnTo>
                  <a:lnTo>
                    <a:pt x="371486" y="95730"/>
                  </a:lnTo>
                  <a:lnTo>
                    <a:pt x="362827" y="82817"/>
                  </a:lnTo>
                  <a:lnTo>
                    <a:pt x="353234" y="70638"/>
                  </a:lnTo>
                  <a:lnTo>
                    <a:pt x="342757" y="59245"/>
                  </a:lnTo>
                  <a:lnTo>
                    <a:pt x="331448" y="48690"/>
                  </a:lnTo>
                  <a:lnTo>
                    <a:pt x="319360" y="39026"/>
                  </a:lnTo>
                  <a:lnTo>
                    <a:pt x="306543" y="30304"/>
                  </a:lnTo>
                  <a:lnTo>
                    <a:pt x="293051" y="22576"/>
                  </a:lnTo>
                  <a:lnTo>
                    <a:pt x="278933" y="15894"/>
                  </a:lnTo>
                  <a:lnTo>
                    <a:pt x="264243" y="10311"/>
                  </a:lnTo>
                  <a:lnTo>
                    <a:pt x="249031" y="5878"/>
                  </a:lnTo>
                  <a:lnTo>
                    <a:pt x="233350" y="2647"/>
                  </a:lnTo>
                  <a:lnTo>
                    <a:pt x="217251" y="670"/>
                  </a:lnTo>
                  <a:lnTo>
                    <a:pt x="200787" y="0"/>
                  </a:lnTo>
                  <a:lnTo>
                    <a:pt x="184322" y="670"/>
                  </a:lnTo>
                  <a:lnTo>
                    <a:pt x="168223" y="2647"/>
                  </a:lnTo>
                  <a:lnTo>
                    <a:pt x="152542" y="5878"/>
                  </a:lnTo>
                  <a:lnTo>
                    <a:pt x="137330" y="10311"/>
                  </a:lnTo>
                  <a:lnTo>
                    <a:pt x="122640" y="15894"/>
                  </a:lnTo>
                  <a:lnTo>
                    <a:pt x="108522" y="22576"/>
                  </a:lnTo>
                  <a:lnTo>
                    <a:pt x="95030" y="30304"/>
                  </a:lnTo>
                  <a:lnTo>
                    <a:pt x="82213" y="39026"/>
                  </a:lnTo>
                  <a:lnTo>
                    <a:pt x="70125" y="48690"/>
                  </a:lnTo>
                  <a:lnTo>
                    <a:pt x="58816" y="59245"/>
                  </a:lnTo>
                  <a:lnTo>
                    <a:pt x="48339" y="70638"/>
                  </a:lnTo>
                  <a:lnTo>
                    <a:pt x="38746" y="82817"/>
                  </a:lnTo>
                  <a:lnTo>
                    <a:pt x="30087" y="95730"/>
                  </a:lnTo>
                  <a:lnTo>
                    <a:pt x="22415" y="109325"/>
                  </a:lnTo>
                  <a:lnTo>
                    <a:pt x="15781" y="123551"/>
                  </a:lnTo>
                  <a:lnTo>
                    <a:pt x="10238" y="138354"/>
                  </a:lnTo>
                  <a:lnTo>
                    <a:pt x="5836" y="153684"/>
                  </a:lnTo>
                  <a:lnTo>
                    <a:pt x="2628" y="169488"/>
                  </a:lnTo>
                  <a:lnTo>
                    <a:pt x="665" y="185714"/>
                  </a:lnTo>
                  <a:lnTo>
                    <a:pt x="0" y="202311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56" name="object 190"/>
            <p:cNvSpPr>
              <a:spLocks/>
            </p:cNvSpPr>
            <p:nvPr/>
          </p:nvSpPr>
          <p:spPr bwMode="auto">
            <a:xfrm>
              <a:off x="3818" y="2046"/>
              <a:ext cx="396" cy="422"/>
            </a:xfrm>
            <a:custGeom>
              <a:avLst/>
              <a:gdLst>
                <a:gd name="T0" fmla="*/ 0 w 401574"/>
                <a:gd name="T1" fmla="*/ 0 h 404749"/>
                <a:gd name="T2" fmla="*/ 0 w 401574"/>
                <a:gd name="T3" fmla="*/ 0 h 404749"/>
                <a:gd name="T4" fmla="*/ 0 w 401574"/>
                <a:gd name="T5" fmla="*/ 0 h 404749"/>
                <a:gd name="T6" fmla="*/ 0 w 401574"/>
                <a:gd name="T7" fmla="*/ 0 h 404749"/>
                <a:gd name="T8" fmla="*/ 0 w 401574"/>
                <a:gd name="T9" fmla="*/ 0 h 404749"/>
                <a:gd name="T10" fmla="*/ 0 w 401574"/>
                <a:gd name="T11" fmla="*/ 0 h 404749"/>
                <a:gd name="T12" fmla="*/ 0 w 401574"/>
                <a:gd name="T13" fmla="*/ 0 h 404749"/>
                <a:gd name="T14" fmla="*/ 0 w 401574"/>
                <a:gd name="T15" fmla="*/ 0 h 404749"/>
                <a:gd name="T16" fmla="*/ 0 w 401574"/>
                <a:gd name="T17" fmla="*/ 0 h 404749"/>
                <a:gd name="T18" fmla="*/ 0 w 401574"/>
                <a:gd name="T19" fmla="*/ 0 h 404749"/>
                <a:gd name="T20" fmla="*/ 0 w 401574"/>
                <a:gd name="T21" fmla="*/ 0 h 404749"/>
                <a:gd name="T22" fmla="*/ 0 w 401574"/>
                <a:gd name="T23" fmla="*/ 0 h 404749"/>
                <a:gd name="T24" fmla="*/ 0 w 401574"/>
                <a:gd name="T25" fmla="*/ 0 h 404749"/>
                <a:gd name="T26" fmla="*/ 0 w 401574"/>
                <a:gd name="T27" fmla="*/ 0 h 404749"/>
                <a:gd name="T28" fmla="*/ 0 w 401574"/>
                <a:gd name="T29" fmla="*/ 0 h 404749"/>
                <a:gd name="T30" fmla="*/ 0 w 401574"/>
                <a:gd name="T31" fmla="*/ 0 h 404749"/>
                <a:gd name="T32" fmla="*/ 0 w 401574"/>
                <a:gd name="T33" fmla="*/ 0 h 404749"/>
                <a:gd name="T34" fmla="*/ 0 w 401574"/>
                <a:gd name="T35" fmla="*/ 0 h 404749"/>
                <a:gd name="T36" fmla="*/ 0 w 401574"/>
                <a:gd name="T37" fmla="*/ 0 h 404749"/>
                <a:gd name="T38" fmla="*/ 0 w 401574"/>
                <a:gd name="T39" fmla="*/ 0 h 404749"/>
                <a:gd name="T40" fmla="*/ 0 w 401574"/>
                <a:gd name="T41" fmla="*/ 0 h 404749"/>
                <a:gd name="T42" fmla="*/ 0 w 401574"/>
                <a:gd name="T43" fmla="*/ 0 h 404749"/>
                <a:gd name="T44" fmla="*/ 0 w 401574"/>
                <a:gd name="T45" fmla="*/ 0 h 404749"/>
                <a:gd name="T46" fmla="*/ 0 w 401574"/>
                <a:gd name="T47" fmla="*/ 0 h 404749"/>
                <a:gd name="T48" fmla="*/ 0 w 401574"/>
                <a:gd name="T49" fmla="*/ 0 h 404749"/>
                <a:gd name="T50" fmla="*/ 0 w 401574"/>
                <a:gd name="T51" fmla="*/ 0 h 404749"/>
                <a:gd name="T52" fmla="*/ 0 w 401574"/>
                <a:gd name="T53" fmla="*/ 0 h 404749"/>
                <a:gd name="T54" fmla="*/ 0 w 401574"/>
                <a:gd name="T55" fmla="*/ 0 h 404749"/>
                <a:gd name="T56" fmla="*/ 0 w 401574"/>
                <a:gd name="T57" fmla="*/ 0 h 404749"/>
                <a:gd name="T58" fmla="*/ 0 w 401574"/>
                <a:gd name="T59" fmla="*/ 0 h 404749"/>
                <a:gd name="T60" fmla="*/ 0 w 401574"/>
                <a:gd name="T61" fmla="*/ 0 h 404749"/>
                <a:gd name="T62" fmla="*/ 0 w 401574"/>
                <a:gd name="T63" fmla="*/ 0 h 404749"/>
                <a:gd name="T64" fmla="*/ 0 w 401574"/>
                <a:gd name="T65" fmla="*/ 0 h 404749"/>
                <a:gd name="T66" fmla="*/ 0 w 401574"/>
                <a:gd name="T67" fmla="*/ 0 h 404749"/>
                <a:gd name="T68" fmla="*/ 0 w 401574"/>
                <a:gd name="T69" fmla="*/ 0 h 404749"/>
                <a:gd name="T70" fmla="*/ 0 w 401574"/>
                <a:gd name="T71" fmla="*/ 0 h 404749"/>
                <a:gd name="T72" fmla="*/ 0 w 401574"/>
                <a:gd name="T73" fmla="*/ 0 h 404749"/>
                <a:gd name="T74" fmla="*/ 0 w 401574"/>
                <a:gd name="T75" fmla="*/ 0 h 404749"/>
                <a:gd name="T76" fmla="*/ 0 w 401574"/>
                <a:gd name="T77" fmla="*/ 0 h 404749"/>
                <a:gd name="T78" fmla="*/ 0 w 401574"/>
                <a:gd name="T79" fmla="*/ 0 h 40474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01574" h="404749">
                  <a:moveTo>
                    <a:pt x="0" y="202311"/>
                  </a:moveTo>
                  <a:lnTo>
                    <a:pt x="665" y="185714"/>
                  </a:lnTo>
                  <a:lnTo>
                    <a:pt x="2628" y="169488"/>
                  </a:lnTo>
                  <a:lnTo>
                    <a:pt x="5836" y="153684"/>
                  </a:lnTo>
                  <a:lnTo>
                    <a:pt x="10238" y="138354"/>
                  </a:lnTo>
                  <a:lnTo>
                    <a:pt x="15781" y="123551"/>
                  </a:lnTo>
                  <a:lnTo>
                    <a:pt x="22415" y="109325"/>
                  </a:lnTo>
                  <a:lnTo>
                    <a:pt x="30087" y="95730"/>
                  </a:lnTo>
                  <a:lnTo>
                    <a:pt x="38746" y="82817"/>
                  </a:lnTo>
                  <a:lnTo>
                    <a:pt x="48339" y="70638"/>
                  </a:lnTo>
                  <a:lnTo>
                    <a:pt x="58816" y="59245"/>
                  </a:lnTo>
                  <a:lnTo>
                    <a:pt x="70125" y="48690"/>
                  </a:lnTo>
                  <a:lnTo>
                    <a:pt x="82213" y="39026"/>
                  </a:lnTo>
                  <a:lnTo>
                    <a:pt x="95030" y="30304"/>
                  </a:lnTo>
                  <a:lnTo>
                    <a:pt x="108522" y="22576"/>
                  </a:lnTo>
                  <a:lnTo>
                    <a:pt x="122640" y="15894"/>
                  </a:lnTo>
                  <a:lnTo>
                    <a:pt x="137330" y="10311"/>
                  </a:lnTo>
                  <a:lnTo>
                    <a:pt x="152542" y="5878"/>
                  </a:lnTo>
                  <a:lnTo>
                    <a:pt x="168223" y="2647"/>
                  </a:lnTo>
                  <a:lnTo>
                    <a:pt x="184322" y="670"/>
                  </a:lnTo>
                  <a:lnTo>
                    <a:pt x="200787" y="0"/>
                  </a:lnTo>
                  <a:lnTo>
                    <a:pt x="217251" y="670"/>
                  </a:lnTo>
                  <a:lnTo>
                    <a:pt x="233350" y="2647"/>
                  </a:lnTo>
                  <a:lnTo>
                    <a:pt x="249031" y="5878"/>
                  </a:lnTo>
                  <a:lnTo>
                    <a:pt x="264243" y="10311"/>
                  </a:lnTo>
                  <a:lnTo>
                    <a:pt x="278933" y="15894"/>
                  </a:lnTo>
                  <a:lnTo>
                    <a:pt x="293051" y="22576"/>
                  </a:lnTo>
                  <a:lnTo>
                    <a:pt x="306543" y="30304"/>
                  </a:lnTo>
                  <a:lnTo>
                    <a:pt x="319360" y="39026"/>
                  </a:lnTo>
                  <a:lnTo>
                    <a:pt x="331448" y="48690"/>
                  </a:lnTo>
                  <a:lnTo>
                    <a:pt x="342757" y="59245"/>
                  </a:lnTo>
                  <a:lnTo>
                    <a:pt x="353234" y="70638"/>
                  </a:lnTo>
                  <a:lnTo>
                    <a:pt x="362827" y="82817"/>
                  </a:lnTo>
                  <a:lnTo>
                    <a:pt x="371486" y="95730"/>
                  </a:lnTo>
                  <a:lnTo>
                    <a:pt x="379158" y="109325"/>
                  </a:lnTo>
                  <a:lnTo>
                    <a:pt x="385792" y="123551"/>
                  </a:lnTo>
                  <a:lnTo>
                    <a:pt x="391335" y="138354"/>
                  </a:lnTo>
                  <a:lnTo>
                    <a:pt x="395737" y="153684"/>
                  </a:lnTo>
                  <a:lnTo>
                    <a:pt x="398945" y="169488"/>
                  </a:lnTo>
                  <a:lnTo>
                    <a:pt x="400908" y="185714"/>
                  </a:lnTo>
                  <a:lnTo>
                    <a:pt x="401574" y="202311"/>
                  </a:lnTo>
                  <a:lnTo>
                    <a:pt x="400908" y="218908"/>
                  </a:lnTo>
                  <a:lnTo>
                    <a:pt x="398945" y="235136"/>
                  </a:lnTo>
                  <a:lnTo>
                    <a:pt x="395737" y="250945"/>
                  </a:lnTo>
                  <a:lnTo>
                    <a:pt x="391335" y="266280"/>
                  </a:lnTo>
                  <a:lnTo>
                    <a:pt x="385792" y="281090"/>
                  </a:lnTo>
                  <a:lnTo>
                    <a:pt x="379158" y="295323"/>
                  </a:lnTo>
                  <a:lnTo>
                    <a:pt x="371486" y="308927"/>
                  </a:lnTo>
                  <a:lnTo>
                    <a:pt x="362827" y="321849"/>
                  </a:lnTo>
                  <a:lnTo>
                    <a:pt x="353234" y="334037"/>
                  </a:lnTo>
                  <a:lnTo>
                    <a:pt x="342757" y="345440"/>
                  </a:lnTo>
                  <a:lnTo>
                    <a:pt x="331448" y="356004"/>
                  </a:lnTo>
                  <a:lnTo>
                    <a:pt x="319360" y="365677"/>
                  </a:lnTo>
                  <a:lnTo>
                    <a:pt x="306543" y="374408"/>
                  </a:lnTo>
                  <a:lnTo>
                    <a:pt x="293051" y="382145"/>
                  </a:lnTo>
                  <a:lnTo>
                    <a:pt x="278933" y="388834"/>
                  </a:lnTo>
                  <a:lnTo>
                    <a:pt x="264243" y="394424"/>
                  </a:lnTo>
                  <a:lnTo>
                    <a:pt x="249031" y="398863"/>
                  </a:lnTo>
                  <a:lnTo>
                    <a:pt x="233350" y="402098"/>
                  </a:lnTo>
                  <a:lnTo>
                    <a:pt x="217251" y="404077"/>
                  </a:lnTo>
                  <a:lnTo>
                    <a:pt x="200787" y="404749"/>
                  </a:lnTo>
                  <a:lnTo>
                    <a:pt x="184322" y="404077"/>
                  </a:lnTo>
                  <a:lnTo>
                    <a:pt x="168223" y="402098"/>
                  </a:lnTo>
                  <a:lnTo>
                    <a:pt x="152542" y="398863"/>
                  </a:lnTo>
                  <a:lnTo>
                    <a:pt x="137330" y="394424"/>
                  </a:lnTo>
                  <a:lnTo>
                    <a:pt x="122640" y="388834"/>
                  </a:lnTo>
                  <a:lnTo>
                    <a:pt x="108522" y="382145"/>
                  </a:lnTo>
                  <a:lnTo>
                    <a:pt x="95030" y="374408"/>
                  </a:lnTo>
                  <a:lnTo>
                    <a:pt x="82213" y="365677"/>
                  </a:lnTo>
                  <a:lnTo>
                    <a:pt x="70125" y="356004"/>
                  </a:lnTo>
                  <a:lnTo>
                    <a:pt x="58816" y="345440"/>
                  </a:lnTo>
                  <a:lnTo>
                    <a:pt x="48339" y="334037"/>
                  </a:lnTo>
                  <a:lnTo>
                    <a:pt x="38746" y="321849"/>
                  </a:lnTo>
                  <a:lnTo>
                    <a:pt x="30087" y="308927"/>
                  </a:lnTo>
                  <a:lnTo>
                    <a:pt x="22415" y="295323"/>
                  </a:lnTo>
                  <a:lnTo>
                    <a:pt x="15781" y="281090"/>
                  </a:lnTo>
                  <a:lnTo>
                    <a:pt x="10238" y="266280"/>
                  </a:lnTo>
                  <a:lnTo>
                    <a:pt x="5836" y="250945"/>
                  </a:lnTo>
                  <a:lnTo>
                    <a:pt x="2628" y="235136"/>
                  </a:lnTo>
                  <a:lnTo>
                    <a:pt x="665" y="218908"/>
                  </a:lnTo>
                  <a:lnTo>
                    <a:pt x="0" y="202311"/>
                  </a:lnTo>
                  <a:close/>
                </a:path>
              </a:pathLst>
            </a:custGeom>
            <a:noFill/>
            <a:ln w="177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57" name="object 191"/>
            <p:cNvSpPr>
              <a:spLocks/>
            </p:cNvSpPr>
            <p:nvPr/>
          </p:nvSpPr>
          <p:spPr bwMode="auto">
            <a:xfrm>
              <a:off x="3893" y="2126"/>
              <a:ext cx="246" cy="264"/>
            </a:xfrm>
            <a:custGeom>
              <a:avLst/>
              <a:gdLst>
                <a:gd name="T0" fmla="*/ 0 w 249174"/>
                <a:gd name="T1" fmla="*/ 0 h 254000"/>
                <a:gd name="T2" fmla="*/ 0 w 249174"/>
                <a:gd name="T3" fmla="*/ 0 h 254000"/>
                <a:gd name="T4" fmla="*/ 0 w 249174"/>
                <a:gd name="T5" fmla="*/ 0 h 254000"/>
                <a:gd name="T6" fmla="*/ 0 w 249174"/>
                <a:gd name="T7" fmla="*/ 0 h 254000"/>
                <a:gd name="T8" fmla="*/ 0 w 249174"/>
                <a:gd name="T9" fmla="*/ 0 h 254000"/>
                <a:gd name="T10" fmla="*/ 0 w 249174"/>
                <a:gd name="T11" fmla="*/ 0 h 254000"/>
                <a:gd name="T12" fmla="*/ 0 w 249174"/>
                <a:gd name="T13" fmla="*/ 0 h 254000"/>
                <a:gd name="T14" fmla="*/ 0 w 249174"/>
                <a:gd name="T15" fmla="*/ 0 h 254000"/>
                <a:gd name="T16" fmla="*/ 0 w 249174"/>
                <a:gd name="T17" fmla="*/ 0 h 254000"/>
                <a:gd name="T18" fmla="*/ 0 w 249174"/>
                <a:gd name="T19" fmla="*/ 0 h 254000"/>
                <a:gd name="T20" fmla="*/ 0 w 249174"/>
                <a:gd name="T21" fmla="*/ 0 h 254000"/>
                <a:gd name="T22" fmla="*/ 0 w 249174"/>
                <a:gd name="T23" fmla="*/ 0 h 254000"/>
                <a:gd name="T24" fmla="*/ 0 w 249174"/>
                <a:gd name="T25" fmla="*/ 0 h 254000"/>
                <a:gd name="T26" fmla="*/ 0 w 249174"/>
                <a:gd name="T27" fmla="*/ 0 h 254000"/>
                <a:gd name="T28" fmla="*/ 0 w 249174"/>
                <a:gd name="T29" fmla="*/ 0 h 254000"/>
                <a:gd name="T30" fmla="*/ 0 w 249174"/>
                <a:gd name="T31" fmla="*/ 0 h 254000"/>
                <a:gd name="T32" fmla="*/ 0 w 249174"/>
                <a:gd name="T33" fmla="*/ 0 h 254000"/>
                <a:gd name="T34" fmla="*/ 0 w 249174"/>
                <a:gd name="T35" fmla="*/ 0 h 254000"/>
                <a:gd name="T36" fmla="*/ 0 w 249174"/>
                <a:gd name="T37" fmla="*/ 0 h 254000"/>
                <a:gd name="T38" fmla="*/ 0 w 249174"/>
                <a:gd name="T39" fmla="*/ 0 h 254000"/>
                <a:gd name="T40" fmla="*/ 0 w 249174"/>
                <a:gd name="T41" fmla="*/ 0 h 254000"/>
                <a:gd name="T42" fmla="*/ 0 w 249174"/>
                <a:gd name="T43" fmla="*/ 0 h 254000"/>
                <a:gd name="T44" fmla="*/ 0 w 249174"/>
                <a:gd name="T45" fmla="*/ 0 h 254000"/>
                <a:gd name="T46" fmla="*/ 0 w 249174"/>
                <a:gd name="T47" fmla="*/ 0 h 254000"/>
                <a:gd name="T48" fmla="*/ 0 w 249174"/>
                <a:gd name="T49" fmla="*/ 0 h 254000"/>
                <a:gd name="T50" fmla="*/ 0 w 249174"/>
                <a:gd name="T51" fmla="*/ 0 h 254000"/>
                <a:gd name="T52" fmla="*/ 0 w 249174"/>
                <a:gd name="T53" fmla="*/ 0 h 254000"/>
                <a:gd name="T54" fmla="*/ 0 w 249174"/>
                <a:gd name="T55" fmla="*/ 0 h 254000"/>
                <a:gd name="T56" fmla="*/ 0 w 249174"/>
                <a:gd name="T57" fmla="*/ 0 h 254000"/>
                <a:gd name="T58" fmla="*/ 0 w 249174"/>
                <a:gd name="T59" fmla="*/ 0 h 254000"/>
                <a:gd name="T60" fmla="*/ 0 w 249174"/>
                <a:gd name="T61" fmla="*/ 0 h 254000"/>
                <a:gd name="T62" fmla="*/ 0 w 249174"/>
                <a:gd name="T63" fmla="*/ 0 h 254000"/>
                <a:gd name="T64" fmla="*/ 0 w 249174"/>
                <a:gd name="T65" fmla="*/ 0 h 254000"/>
                <a:gd name="T66" fmla="*/ 0 w 249174"/>
                <a:gd name="T67" fmla="*/ 0 h 254000"/>
                <a:gd name="T68" fmla="*/ 0 w 249174"/>
                <a:gd name="T69" fmla="*/ 0 h 254000"/>
                <a:gd name="T70" fmla="*/ 0 w 249174"/>
                <a:gd name="T71" fmla="*/ 0 h 254000"/>
                <a:gd name="T72" fmla="*/ 0 w 249174"/>
                <a:gd name="T73" fmla="*/ 0 h 254000"/>
                <a:gd name="T74" fmla="*/ 0 w 249174"/>
                <a:gd name="T75" fmla="*/ 0 h 254000"/>
                <a:gd name="T76" fmla="*/ 0 w 249174"/>
                <a:gd name="T77" fmla="*/ 0 h 254000"/>
                <a:gd name="T78" fmla="*/ 0 w 249174"/>
                <a:gd name="T79" fmla="*/ 0 h 254000"/>
                <a:gd name="T80" fmla="*/ 0 w 249174"/>
                <a:gd name="T81" fmla="*/ 0 h 254000"/>
                <a:gd name="T82" fmla="*/ 0 w 249174"/>
                <a:gd name="T83" fmla="*/ 0 h 254000"/>
                <a:gd name="T84" fmla="*/ 0 w 249174"/>
                <a:gd name="T85" fmla="*/ 0 h 254000"/>
                <a:gd name="T86" fmla="*/ 0 w 249174"/>
                <a:gd name="T87" fmla="*/ 0 h 254000"/>
                <a:gd name="T88" fmla="*/ 0 w 249174"/>
                <a:gd name="T89" fmla="*/ 0 h 254000"/>
                <a:gd name="T90" fmla="*/ 0 w 249174"/>
                <a:gd name="T91" fmla="*/ 0 h 254000"/>
                <a:gd name="T92" fmla="*/ 0 w 249174"/>
                <a:gd name="T93" fmla="*/ 0 h 254000"/>
                <a:gd name="T94" fmla="*/ 0 w 249174"/>
                <a:gd name="T95" fmla="*/ 0 h 254000"/>
                <a:gd name="T96" fmla="*/ 0 w 249174"/>
                <a:gd name="T97" fmla="*/ 0 h 254000"/>
                <a:gd name="T98" fmla="*/ 0 w 249174"/>
                <a:gd name="T99" fmla="*/ 0 h 254000"/>
                <a:gd name="T100" fmla="*/ 0 w 249174"/>
                <a:gd name="T101" fmla="*/ 0 h 254000"/>
                <a:gd name="T102" fmla="*/ 0 w 249174"/>
                <a:gd name="T103" fmla="*/ 0 h 254000"/>
                <a:gd name="T104" fmla="*/ 0 w 249174"/>
                <a:gd name="T105" fmla="*/ 0 h 254000"/>
                <a:gd name="T106" fmla="*/ 0 w 249174"/>
                <a:gd name="T107" fmla="*/ 0 h 254000"/>
                <a:gd name="T108" fmla="*/ 0 w 249174"/>
                <a:gd name="T109" fmla="*/ 0 h 254000"/>
                <a:gd name="T110" fmla="*/ 0 w 249174"/>
                <a:gd name="T111" fmla="*/ 0 h 254000"/>
                <a:gd name="T112" fmla="*/ 0 w 249174"/>
                <a:gd name="T113" fmla="*/ 0 h 2540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9174" h="254000">
                  <a:moveTo>
                    <a:pt x="0" y="126873"/>
                  </a:moveTo>
                  <a:lnTo>
                    <a:pt x="850" y="141918"/>
                  </a:lnTo>
                  <a:lnTo>
                    <a:pt x="3312" y="156209"/>
                  </a:lnTo>
                  <a:lnTo>
                    <a:pt x="7291" y="169906"/>
                  </a:lnTo>
                  <a:lnTo>
                    <a:pt x="12695" y="182911"/>
                  </a:lnTo>
                  <a:lnTo>
                    <a:pt x="19430" y="195131"/>
                  </a:lnTo>
                  <a:lnTo>
                    <a:pt x="27403" y="206469"/>
                  </a:lnTo>
                  <a:lnTo>
                    <a:pt x="36521" y="216830"/>
                  </a:lnTo>
                  <a:lnTo>
                    <a:pt x="46691" y="226119"/>
                  </a:lnTo>
                  <a:lnTo>
                    <a:pt x="57820" y="234241"/>
                  </a:lnTo>
                  <a:lnTo>
                    <a:pt x="69815" y="241100"/>
                  </a:lnTo>
                  <a:lnTo>
                    <a:pt x="82582" y="246600"/>
                  </a:lnTo>
                  <a:lnTo>
                    <a:pt x="96028" y="250647"/>
                  </a:lnTo>
                  <a:lnTo>
                    <a:pt x="110061" y="253146"/>
                  </a:lnTo>
                  <a:lnTo>
                    <a:pt x="124587" y="254000"/>
                  </a:lnTo>
                  <a:lnTo>
                    <a:pt x="139233" y="253131"/>
                  </a:lnTo>
                  <a:lnTo>
                    <a:pt x="153261" y="250620"/>
                  </a:lnTo>
                  <a:lnTo>
                    <a:pt x="166702" y="246560"/>
                  </a:lnTo>
                  <a:lnTo>
                    <a:pt x="179463" y="241047"/>
                  </a:lnTo>
                  <a:lnTo>
                    <a:pt x="191451" y="234178"/>
                  </a:lnTo>
                  <a:lnTo>
                    <a:pt x="202572" y="226046"/>
                  </a:lnTo>
                  <a:lnTo>
                    <a:pt x="212733" y="216747"/>
                  </a:lnTo>
                  <a:lnTo>
                    <a:pt x="221842" y="206377"/>
                  </a:lnTo>
                  <a:lnTo>
                    <a:pt x="229805" y="195031"/>
                  </a:lnTo>
                  <a:lnTo>
                    <a:pt x="236530" y="182805"/>
                  </a:lnTo>
                  <a:lnTo>
                    <a:pt x="241922" y="169793"/>
                  </a:lnTo>
                  <a:lnTo>
                    <a:pt x="245888" y="156091"/>
                  </a:lnTo>
                  <a:lnTo>
                    <a:pt x="248337" y="141795"/>
                  </a:lnTo>
                  <a:lnTo>
                    <a:pt x="249174" y="127000"/>
                  </a:lnTo>
                  <a:lnTo>
                    <a:pt x="248334" y="112053"/>
                  </a:lnTo>
                  <a:lnTo>
                    <a:pt x="245881" y="97755"/>
                  </a:lnTo>
                  <a:lnTo>
                    <a:pt x="241908" y="84056"/>
                  </a:lnTo>
                  <a:lnTo>
                    <a:pt x="236509" y="71050"/>
                  </a:lnTo>
                  <a:lnTo>
                    <a:pt x="229777" y="58833"/>
                  </a:lnTo>
                  <a:lnTo>
                    <a:pt x="221805" y="47498"/>
                  </a:lnTo>
                  <a:lnTo>
                    <a:pt x="212687" y="37141"/>
                  </a:lnTo>
                  <a:lnTo>
                    <a:pt x="202515" y="27857"/>
                  </a:lnTo>
                  <a:lnTo>
                    <a:pt x="191383" y="19740"/>
                  </a:lnTo>
                  <a:lnTo>
                    <a:pt x="179384" y="12887"/>
                  </a:lnTo>
                  <a:lnTo>
                    <a:pt x="166611" y="7391"/>
                  </a:lnTo>
                  <a:lnTo>
                    <a:pt x="153159" y="3348"/>
                  </a:lnTo>
                  <a:lnTo>
                    <a:pt x="139120" y="852"/>
                  </a:lnTo>
                  <a:lnTo>
                    <a:pt x="124587" y="0"/>
                  </a:lnTo>
                  <a:lnTo>
                    <a:pt x="110035" y="855"/>
                  </a:lnTo>
                  <a:lnTo>
                    <a:pt x="95996" y="3352"/>
                  </a:lnTo>
                  <a:lnTo>
                    <a:pt x="82545" y="7397"/>
                  </a:lnTo>
                  <a:lnTo>
                    <a:pt x="69773" y="12895"/>
                  </a:lnTo>
                  <a:lnTo>
                    <a:pt x="57776" y="19750"/>
                  </a:lnTo>
                  <a:lnTo>
                    <a:pt x="46645" y="27868"/>
                  </a:lnTo>
                  <a:lnTo>
                    <a:pt x="36474" y="37153"/>
                  </a:lnTo>
                  <a:lnTo>
                    <a:pt x="27357" y="47512"/>
                  </a:lnTo>
                  <a:lnTo>
                    <a:pt x="19386" y="58848"/>
                  </a:lnTo>
                  <a:lnTo>
                    <a:pt x="12656" y="71067"/>
                  </a:lnTo>
                  <a:lnTo>
                    <a:pt x="7259" y="84074"/>
                  </a:lnTo>
                  <a:lnTo>
                    <a:pt x="3288" y="97774"/>
                  </a:lnTo>
                  <a:lnTo>
                    <a:pt x="837" y="112071"/>
                  </a:lnTo>
                  <a:lnTo>
                    <a:pt x="0" y="1268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58" name="object 192"/>
            <p:cNvSpPr>
              <a:spLocks/>
            </p:cNvSpPr>
            <p:nvPr/>
          </p:nvSpPr>
          <p:spPr bwMode="auto">
            <a:xfrm>
              <a:off x="3893" y="2126"/>
              <a:ext cx="246" cy="264"/>
            </a:xfrm>
            <a:custGeom>
              <a:avLst/>
              <a:gdLst>
                <a:gd name="T0" fmla="*/ 0 w 249174"/>
                <a:gd name="T1" fmla="*/ 0 h 254000"/>
                <a:gd name="T2" fmla="*/ 0 w 249174"/>
                <a:gd name="T3" fmla="*/ 0 h 254000"/>
                <a:gd name="T4" fmla="*/ 0 w 249174"/>
                <a:gd name="T5" fmla="*/ 0 h 254000"/>
                <a:gd name="T6" fmla="*/ 0 w 249174"/>
                <a:gd name="T7" fmla="*/ 0 h 254000"/>
                <a:gd name="T8" fmla="*/ 0 w 249174"/>
                <a:gd name="T9" fmla="*/ 0 h 254000"/>
                <a:gd name="T10" fmla="*/ 0 w 249174"/>
                <a:gd name="T11" fmla="*/ 0 h 254000"/>
                <a:gd name="T12" fmla="*/ 0 w 249174"/>
                <a:gd name="T13" fmla="*/ 0 h 254000"/>
                <a:gd name="T14" fmla="*/ 0 w 249174"/>
                <a:gd name="T15" fmla="*/ 0 h 254000"/>
                <a:gd name="T16" fmla="*/ 0 w 249174"/>
                <a:gd name="T17" fmla="*/ 0 h 254000"/>
                <a:gd name="T18" fmla="*/ 0 w 249174"/>
                <a:gd name="T19" fmla="*/ 0 h 254000"/>
                <a:gd name="T20" fmla="*/ 0 w 249174"/>
                <a:gd name="T21" fmla="*/ 0 h 254000"/>
                <a:gd name="T22" fmla="*/ 0 w 249174"/>
                <a:gd name="T23" fmla="*/ 0 h 254000"/>
                <a:gd name="T24" fmla="*/ 0 w 249174"/>
                <a:gd name="T25" fmla="*/ 0 h 254000"/>
                <a:gd name="T26" fmla="*/ 0 w 249174"/>
                <a:gd name="T27" fmla="*/ 0 h 254000"/>
                <a:gd name="T28" fmla="*/ 0 w 249174"/>
                <a:gd name="T29" fmla="*/ 0 h 254000"/>
                <a:gd name="T30" fmla="*/ 0 w 249174"/>
                <a:gd name="T31" fmla="*/ 0 h 254000"/>
                <a:gd name="T32" fmla="*/ 0 w 249174"/>
                <a:gd name="T33" fmla="*/ 0 h 254000"/>
                <a:gd name="T34" fmla="*/ 0 w 249174"/>
                <a:gd name="T35" fmla="*/ 0 h 254000"/>
                <a:gd name="T36" fmla="*/ 0 w 249174"/>
                <a:gd name="T37" fmla="*/ 0 h 254000"/>
                <a:gd name="T38" fmla="*/ 0 w 249174"/>
                <a:gd name="T39" fmla="*/ 0 h 254000"/>
                <a:gd name="T40" fmla="*/ 0 w 249174"/>
                <a:gd name="T41" fmla="*/ 0 h 254000"/>
                <a:gd name="T42" fmla="*/ 0 w 249174"/>
                <a:gd name="T43" fmla="*/ 0 h 254000"/>
                <a:gd name="T44" fmla="*/ 0 w 249174"/>
                <a:gd name="T45" fmla="*/ 0 h 254000"/>
                <a:gd name="T46" fmla="*/ 0 w 249174"/>
                <a:gd name="T47" fmla="*/ 0 h 254000"/>
                <a:gd name="T48" fmla="*/ 0 w 249174"/>
                <a:gd name="T49" fmla="*/ 0 h 254000"/>
                <a:gd name="T50" fmla="*/ 0 w 249174"/>
                <a:gd name="T51" fmla="*/ 0 h 254000"/>
                <a:gd name="T52" fmla="*/ 0 w 249174"/>
                <a:gd name="T53" fmla="*/ 0 h 254000"/>
                <a:gd name="T54" fmla="*/ 0 w 249174"/>
                <a:gd name="T55" fmla="*/ 0 h 254000"/>
                <a:gd name="T56" fmla="*/ 0 w 249174"/>
                <a:gd name="T57" fmla="*/ 0 h 254000"/>
                <a:gd name="T58" fmla="*/ 0 w 249174"/>
                <a:gd name="T59" fmla="*/ 0 h 254000"/>
                <a:gd name="T60" fmla="*/ 0 w 249174"/>
                <a:gd name="T61" fmla="*/ 0 h 254000"/>
                <a:gd name="T62" fmla="*/ 0 w 249174"/>
                <a:gd name="T63" fmla="*/ 0 h 254000"/>
                <a:gd name="T64" fmla="*/ 0 w 249174"/>
                <a:gd name="T65" fmla="*/ 0 h 254000"/>
                <a:gd name="T66" fmla="*/ 0 w 249174"/>
                <a:gd name="T67" fmla="*/ 0 h 254000"/>
                <a:gd name="T68" fmla="*/ 0 w 249174"/>
                <a:gd name="T69" fmla="*/ 0 h 254000"/>
                <a:gd name="T70" fmla="*/ 0 w 249174"/>
                <a:gd name="T71" fmla="*/ 0 h 254000"/>
                <a:gd name="T72" fmla="*/ 0 w 249174"/>
                <a:gd name="T73" fmla="*/ 0 h 254000"/>
                <a:gd name="T74" fmla="*/ 0 w 249174"/>
                <a:gd name="T75" fmla="*/ 0 h 254000"/>
                <a:gd name="T76" fmla="*/ 0 w 249174"/>
                <a:gd name="T77" fmla="*/ 0 h 254000"/>
                <a:gd name="T78" fmla="*/ 0 w 249174"/>
                <a:gd name="T79" fmla="*/ 0 h 254000"/>
                <a:gd name="T80" fmla="*/ 0 w 249174"/>
                <a:gd name="T81" fmla="*/ 0 h 254000"/>
                <a:gd name="T82" fmla="*/ 0 w 249174"/>
                <a:gd name="T83" fmla="*/ 0 h 254000"/>
                <a:gd name="T84" fmla="*/ 0 w 249174"/>
                <a:gd name="T85" fmla="*/ 0 h 254000"/>
                <a:gd name="T86" fmla="*/ 0 w 249174"/>
                <a:gd name="T87" fmla="*/ 0 h 254000"/>
                <a:gd name="T88" fmla="*/ 0 w 249174"/>
                <a:gd name="T89" fmla="*/ 0 h 254000"/>
                <a:gd name="T90" fmla="*/ 0 w 249174"/>
                <a:gd name="T91" fmla="*/ 0 h 254000"/>
                <a:gd name="T92" fmla="*/ 0 w 249174"/>
                <a:gd name="T93" fmla="*/ 0 h 254000"/>
                <a:gd name="T94" fmla="*/ 0 w 249174"/>
                <a:gd name="T95" fmla="*/ 0 h 254000"/>
                <a:gd name="T96" fmla="*/ 0 w 249174"/>
                <a:gd name="T97" fmla="*/ 0 h 254000"/>
                <a:gd name="T98" fmla="*/ 0 w 249174"/>
                <a:gd name="T99" fmla="*/ 0 h 254000"/>
                <a:gd name="T100" fmla="*/ 0 w 249174"/>
                <a:gd name="T101" fmla="*/ 0 h 254000"/>
                <a:gd name="T102" fmla="*/ 0 w 249174"/>
                <a:gd name="T103" fmla="*/ 0 h 254000"/>
                <a:gd name="T104" fmla="*/ 0 w 249174"/>
                <a:gd name="T105" fmla="*/ 0 h 254000"/>
                <a:gd name="T106" fmla="*/ 0 w 249174"/>
                <a:gd name="T107" fmla="*/ 0 h 254000"/>
                <a:gd name="T108" fmla="*/ 0 w 249174"/>
                <a:gd name="T109" fmla="*/ 0 h 254000"/>
                <a:gd name="T110" fmla="*/ 0 w 249174"/>
                <a:gd name="T111" fmla="*/ 0 h 254000"/>
                <a:gd name="T112" fmla="*/ 0 w 249174"/>
                <a:gd name="T113" fmla="*/ 0 h 2540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9174" h="254000">
                  <a:moveTo>
                    <a:pt x="0" y="126873"/>
                  </a:moveTo>
                  <a:lnTo>
                    <a:pt x="837" y="112071"/>
                  </a:lnTo>
                  <a:lnTo>
                    <a:pt x="3288" y="97774"/>
                  </a:lnTo>
                  <a:lnTo>
                    <a:pt x="7259" y="84074"/>
                  </a:lnTo>
                  <a:lnTo>
                    <a:pt x="12656" y="71067"/>
                  </a:lnTo>
                  <a:lnTo>
                    <a:pt x="19386" y="58848"/>
                  </a:lnTo>
                  <a:lnTo>
                    <a:pt x="27357" y="47512"/>
                  </a:lnTo>
                  <a:lnTo>
                    <a:pt x="36474" y="37153"/>
                  </a:lnTo>
                  <a:lnTo>
                    <a:pt x="46645" y="27868"/>
                  </a:lnTo>
                  <a:lnTo>
                    <a:pt x="57776" y="19750"/>
                  </a:lnTo>
                  <a:lnTo>
                    <a:pt x="69773" y="12895"/>
                  </a:lnTo>
                  <a:lnTo>
                    <a:pt x="82545" y="7397"/>
                  </a:lnTo>
                  <a:lnTo>
                    <a:pt x="95996" y="3352"/>
                  </a:lnTo>
                  <a:lnTo>
                    <a:pt x="110035" y="855"/>
                  </a:lnTo>
                  <a:lnTo>
                    <a:pt x="124587" y="0"/>
                  </a:lnTo>
                  <a:lnTo>
                    <a:pt x="139120" y="852"/>
                  </a:lnTo>
                  <a:lnTo>
                    <a:pt x="153159" y="3348"/>
                  </a:lnTo>
                  <a:lnTo>
                    <a:pt x="166611" y="7391"/>
                  </a:lnTo>
                  <a:lnTo>
                    <a:pt x="179384" y="12887"/>
                  </a:lnTo>
                  <a:lnTo>
                    <a:pt x="191383" y="19740"/>
                  </a:lnTo>
                  <a:lnTo>
                    <a:pt x="202515" y="27857"/>
                  </a:lnTo>
                  <a:lnTo>
                    <a:pt x="212687" y="37141"/>
                  </a:lnTo>
                  <a:lnTo>
                    <a:pt x="221805" y="47498"/>
                  </a:lnTo>
                  <a:lnTo>
                    <a:pt x="229777" y="58833"/>
                  </a:lnTo>
                  <a:lnTo>
                    <a:pt x="236509" y="71050"/>
                  </a:lnTo>
                  <a:lnTo>
                    <a:pt x="241908" y="84056"/>
                  </a:lnTo>
                  <a:lnTo>
                    <a:pt x="245881" y="97755"/>
                  </a:lnTo>
                  <a:lnTo>
                    <a:pt x="248334" y="112053"/>
                  </a:lnTo>
                  <a:lnTo>
                    <a:pt x="249174" y="126873"/>
                  </a:lnTo>
                  <a:lnTo>
                    <a:pt x="248337" y="141795"/>
                  </a:lnTo>
                  <a:lnTo>
                    <a:pt x="245888" y="156091"/>
                  </a:lnTo>
                  <a:lnTo>
                    <a:pt x="241922" y="169793"/>
                  </a:lnTo>
                  <a:lnTo>
                    <a:pt x="236530" y="182805"/>
                  </a:lnTo>
                  <a:lnTo>
                    <a:pt x="229805" y="195031"/>
                  </a:lnTo>
                  <a:lnTo>
                    <a:pt x="221842" y="206377"/>
                  </a:lnTo>
                  <a:lnTo>
                    <a:pt x="212733" y="216747"/>
                  </a:lnTo>
                  <a:lnTo>
                    <a:pt x="202572" y="226046"/>
                  </a:lnTo>
                  <a:lnTo>
                    <a:pt x="191451" y="234178"/>
                  </a:lnTo>
                  <a:lnTo>
                    <a:pt x="179463" y="241047"/>
                  </a:lnTo>
                  <a:lnTo>
                    <a:pt x="166702" y="246560"/>
                  </a:lnTo>
                  <a:lnTo>
                    <a:pt x="153261" y="250620"/>
                  </a:lnTo>
                  <a:lnTo>
                    <a:pt x="139233" y="253131"/>
                  </a:lnTo>
                  <a:lnTo>
                    <a:pt x="124587" y="254000"/>
                  </a:lnTo>
                  <a:lnTo>
                    <a:pt x="110061" y="253146"/>
                  </a:lnTo>
                  <a:lnTo>
                    <a:pt x="96028" y="250647"/>
                  </a:lnTo>
                  <a:lnTo>
                    <a:pt x="82582" y="246600"/>
                  </a:lnTo>
                  <a:lnTo>
                    <a:pt x="69815" y="241100"/>
                  </a:lnTo>
                  <a:lnTo>
                    <a:pt x="57820" y="234241"/>
                  </a:lnTo>
                  <a:lnTo>
                    <a:pt x="46691" y="226119"/>
                  </a:lnTo>
                  <a:lnTo>
                    <a:pt x="36521" y="216830"/>
                  </a:lnTo>
                  <a:lnTo>
                    <a:pt x="27403" y="206469"/>
                  </a:lnTo>
                  <a:lnTo>
                    <a:pt x="19430" y="195131"/>
                  </a:lnTo>
                  <a:lnTo>
                    <a:pt x="12695" y="182911"/>
                  </a:lnTo>
                  <a:lnTo>
                    <a:pt x="7291" y="169906"/>
                  </a:lnTo>
                  <a:lnTo>
                    <a:pt x="3312" y="156209"/>
                  </a:lnTo>
                  <a:lnTo>
                    <a:pt x="850" y="141918"/>
                  </a:lnTo>
                  <a:lnTo>
                    <a:pt x="0" y="127000"/>
                  </a:lnTo>
                  <a:lnTo>
                    <a:pt x="0" y="126873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59" name="object 193"/>
            <p:cNvSpPr>
              <a:spLocks/>
            </p:cNvSpPr>
            <p:nvPr/>
          </p:nvSpPr>
          <p:spPr bwMode="auto">
            <a:xfrm>
              <a:off x="3050" y="2183"/>
              <a:ext cx="1724" cy="155"/>
            </a:xfrm>
            <a:custGeom>
              <a:avLst/>
              <a:gdLst>
                <a:gd name="T0" fmla="*/ 0 w 1739900"/>
                <a:gd name="T1" fmla="*/ 0 h 147637"/>
                <a:gd name="T2" fmla="*/ 0 w 1739900"/>
                <a:gd name="T3" fmla="*/ 0 h 147637"/>
                <a:gd name="T4" fmla="*/ 0 w 1739900"/>
                <a:gd name="T5" fmla="*/ 0 h 147637"/>
                <a:gd name="T6" fmla="*/ 0 w 1739900"/>
                <a:gd name="T7" fmla="*/ 0 h 147637"/>
                <a:gd name="T8" fmla="*/ 0 w 1739900"/>
                <a:gd name="T9" fmla="*/ 0 h 1476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900" h="147637">
                  <a:moveTo>
                    <a:pt x="0" y="147637"/>
                  </a:moveTo>
                  <a:lnTo>
                    <a:pt x="1739900" y="147637"/>
                  </a:lnTo>
                  <a:lnTo>
                    <a:pt x="1739900" y="0"/>
                  </a:lnTo>
                  <a:lnTo>
                    <a:pt x="0" y="0"/>
                  </a:lnTo>
                  <a:lnTo>
                    <a:pt x="0" y="1476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60" name="object 194"/>
            <p:cNvSpPr>
              <a:spLocks/>
            </p:cNvSpPr>
            <p:nvPr/>
          </p:nvSpPr>
          <p:spPr bwMode="auto">
            <a:xfrm>
              <a:off x="3990" y="2135"/>
              <a:ext cx="57" cy="106"/>
            </a:xfrm>
            <a:custGeom>
              <a:avLst/>
              <a:gdLst>
                <a:gd name="T0" fmla="*/ 0 w 57150"/>
                <a:gd name="T1" fmla="*/ 0 h 100838"/>
                <a:gd name="T2" fmla="*/ 0 w 57150"/>
                <a:gd name="T3" fmla="*/ 0 h 100838"/>
                <a:gd name="T4" fmla="*/ 0 w 57150"/>
                <a:gd name="T5" fmla="*/ 0 h 100838"/>
                <a:gd name="T6" fmla="*/ 0 w 57150"/>
                <a:gd name="T7" fmla="*/ 0 h 100838"/>
                <a:gd name="T8" fmla="*/ 0 w 57150"/>
                <a:gd name="T9" fmla="*/ 0 h 100838"/>
                <a:gd name="T10" fmla="*/ 0 w 57150"/>
                <a:gd name="T11" fmla="*/ 0 h 100838"/>
                <a:gd name="T12" fmla="*/ 0 w 57150"/>
                <a:gd name="T13" fmla="*/ 0 h 100838"/>
                <a:gd name="T14" fmla="*/ 0 w 57150"/>
                <a:gd name="T15" fmla="*/ 0 h 100838"/>
                <a:gd name="T16" fmla="*/ 0 w 57150"/>
                <a:gd name="T17" fmla="*/ 0 h 100838"/>
                <a:gd name="T18" fmla="*/ 0 w 57150"/>
                <a:gd name="T19" fmla="*/ 0 h 100838"/>
                <a:gd name="T20" fmla="*/ 0 w 57150"/>
                <a:gd name="T21" fmla="*/ 0 h 100838"/>
                <a:gd name="T22" fmla="*/ 0 w 57150"/>
                <a:gd name="T23" fmla="*/ 0 h 100838"/>
                <a:gd name="T24" fmla="*/ 0 w 57150"/>
                <a:gd name="T25" fmla="*/ 0 h 1008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150" h="100838">
                  <a:moveTo>
                    <a:pt x="19050" y="43688"/>
                  </a:moveTo>
                  <a:lnTo>
                    <a:pt x="0" y="43688"/>
                  </a:lnTo>
                  <a:lnTo>
                    <a:pt x="28575" y="100838"/>
                  </a:lnTo>
                  <a:lnTo>
                    <a:pt x="57150" y="43688"/>
                  </a:lnTo>
                  <a:lnTo>
                    <a:pt x="38099" y="43688"/>
                  </a:lnTo>
                  <a:lnTo>
                    <a:pt x="38100" y="53213"/>
                  </a:lnTo>
                  <a:lnTo>
                    <a:pt x="19050" y="53213"/>
                  </a:lnTo>
                  <a:lnTo>
                    <a:pt x="19050" y="43688"/>
                  </a:lnTo>
                  <a:close/>
                </a:path>
                <a:path w="57150" h="100838">
                  <a:moveTo>
                    <a:pt x="19050" y="53213"/>
                  </a:moveTo>
                  <a:lnTo>
                    <a:pt x="38100" y="53213"/>
                  </a:lnTo>
                  <a:lnTo>
                    <a:pt x="38100" y="0"/>
                  </a:lnTo>
                  <a:lnTo>
                    <a:pt x="19050" y="0"/>
                  </a:lnTo>
                  <a:lnTo>
                    <a:pt x="19050" y="53213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61" name="object 195"/>
            <p:cNvSpPr>
              <a:spLocks/>
            </p:cNvSpPr>
            <p:nvPr/>
          </p:nvSpPr>
          <p:spPr bwMode="auto">
            <a:xfrm>
              <a:off x="3988" y="2276"/>
              <a:ext cx="56" cy="106"/>
            </a:xfrm>
            <a:custGeom>
              <a:avLst/>
              <a:gdLst>
                <a:gd name="T0" fmla="*/ 0 w 57150"/>
                <a:gd name="T1" fmla="*/ 0 h 100837"/>
                <a:gd name="T2" fmla="*/ 0 w 57150"/>
                <a:gd name="T3" fmla="*/ 0 h 100837"/>
                <a:gd name="T4" fmla="*/ 0 w 57150"/>
                <a:gd name="T5" fmla="*/ 0 h 100837"/>
                <a:gd name="T6" fmla="*/ 0 w 57150"/>
                <a:gd name="T7" fmla="*/ 0 h 100837"/>
                <a:gd name="T8" fmla="*/ 0 w 57150"/>
                <a:gd name="T9" fmla="*/ 0 h 100837"/>
                <a:gd name="T10" fmla="*/ 0 w 57150"/>
                <a:gd name="T11" fmla="*/ 0 h 100837"/>
                <a:gd name="T12" fmla="*/ 0 w 57150"/>
                <a:gd name="T13" fmla="*/ 0 h 100837"/>
                <a:gd name="T14" fmla="*/ 0 w 57150"/>
                <a:gd name="T15" fmla="*/ 0 h 100837"/>
                <a:gd name="T16" fmla="*/ 0 w 57150"/>
                <a:gd name="T17" fmla="*/ 0 h 100837"/>
                <a:gd name="T18" fmla="*/ 0 w 57150"/>
                <a:gd name="T19" fmla="*/ 0 h 100837"/>
                <a:gd name="T20" fmla="*/ 0 w 57150"/>
                <a:gd name="T21" fmla="*/ 0 h 100837"/>
                <a:gd name="T22" fmla="*/ 0 w 57150"/>
                <a:gd name="T23" fmla="*/ 0 h 100837"/>
                <a:gd name="T24" fmla="*/ 0 w 57150"/>
                <a:gd name="T25" fmla="*/ 0 h 100837"/>
                <a:gd name="T26" fmla="*/ 0 w 57150"/>
                <a:gd name="T27" fmla="*/ 0 h 100837"/>
                <a:gd name="T28" fmla="*/ 0 w 57150"/>
                <a:gd name="T29" fmla="*/ 0 h 100837"/>
                <a:gd name="T30" fmla="*/ 0 w 57150"/>
                <a:gd name="T31" fmla="*/ 0 h 1008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150" h="100837">
                  <a:moveTo>
                    <a:pt x="19050" y="100837"/>
                  </a:moveTo>
                  <a:lnTo>
                    <a:pt x="38100" y="100837"/>
                  </a:lnTo>
                  <a:lnTo>
                    <a:pt x="38100" y="47625"/>
                  </a:lnTo>
                  <a:lnTo>
                    <a:pt x="57150" y="57150"/>
                  </a:lnTo>
                  <a:lnTo>
                    <a:pt x="28575" y="0"/>
                  </a:lnTo>
                  <a:lnTo>
                    <a:pt x="19050" y="47625"/>
                  </a:lnTo>
                  <a:lnTo>
                    <a:pt x="19050" y="100837"/>
                  </a:lnTo>
                  <a:close/>
                </a:path>
                <a:path w="57150" h="100837">
                  <a:moveTo>
                    <a:pt x="19050" y="47625"/>
                  </a:moveTo>
                  <a:lnTo>
                    <a:pt x="28575" y="0"/>
                  </a:lnTo>
                  <a:lnTo>
                    <a:pt x="0" y="57150"/>
                  </a:lnTo>
                  <a:lnTo>
                    <a:pt x="19050" y="57149"/>
                  </a:lnTo>
                  <a:lnTo>
                    <a:pt x="19050" y="47625"/>
                  </a:lnTo>
                  <a:close/>
                </a:path>
                <a:path w="57150" h="100837">
                  <a:moveTo>
                    <a:pt x="57150" y="57150"/>
                  </a:moveTo>
                  <a:lnTo>
                    <a:pt x="38100" y="47625"/>
                  </a:lnTo>
                  <a:lnTo>
                    <a:pt x="38099" y="57150"/>
                  </a:lnTo>
                  <a:lnTo>
                    <a:pt x="57150" y="5715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62" name="object 196"/>
            <p:cNvSpPr>
              <a:spLocks/>
            </p:cNvSpPr>
            <p:nvPr/>
          </p:nvSpPr>
          <p:spPr bwMode="auto">
            <a:xfrm>
              <a:off x="3568" y="2382"/>
              <a:ext cx="56" cy="106"/>
            </a:xfrm>
            <a:custGeom>
              <a:avLst/>
              <a:gdLst>
                <a:gd name="T0" fmla="*/ 0 w 57150"/>
                <a:gd name="T1" fmla="*/ 0 h 100837"/>
                <a:gd name="T2" fmla="*/ 0 w 57150"/>
                <a:gd name="T3" fmla="*/ 0 h 100837"/>
                <a:gd name="T4" fmla="*/ 0 w 57150"/>
                <a:gd name="T5" fmla="*/ 0 h 100837"/>
                <a:gd name="T6" fmla="*/ 0 w 57150"/>
                <a:gd name="T7" fmla="*/ 0 h 100837"/>
                <a:gd name="T8" fmla="*/ 0 w 57150"/>
                <a:gd name="T9" fmla="*/ 0 h 100837"/>
                <a:gd name="T10" fmla="*/ 0 w 57150"/>
                <a:gd name="T11" fmla="*/ 0 h 100837"/>
                <a:gd name="T12" fmla="*/ 0 w 57150"/>
                <a:gd name="T13" fmla="*/ 0 h 100837"/>
                <a:gd name="T14" fmla="*/ 0 w 57150"/>
                <a:gd name="T15" fmla="*/ 0 h 100837"/>
                <a:gd name="T16" fmla="*/ 0 w 57150"/>
                <a:gd name="T17" fmla="*/ 0 h 100837"/>
                <a:gd name="T18" fmla="*/ 0 w 57150"/>
                <a:gd name="T19" fmla="*/ 0 h 100837"/>
                <a:gd name="T20" fmla="*/ 0 w 57150"/>
                <a:gd name="T21" fmla="*/ 0 h 100837"/>
                <a:gd name="T22" fmla="*/ 0 w 57150"/>
                <a:gd name="T23" fmla="*/ 0 h 100837"/>
                <a:gd name="T24" fmla="*/ 0 w 57150"/>
                <a:gd name="T25" fmla="*/ 0 h 1008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150" h="100837">
                  <a:moveTo>
                    <a:pt x="19050" y="43688"/>
                  </a:moveTo>
                  <a:lnTo>
                    <a:pt x="0" y="43687"/>
                  </a:lnTo>
                  <a:lnTo>
                    <a:pt x="28575" y="100837"/>
                  </a:lnTo>
                  <a:lnTo>
                    <a:pt x="57150" y="43687"/>
                  </a:lnTo>
                  <a:lnTo>
                    <a:pt x="38099" y="43688"/>
                  </a:lnTo>
                  <a:lnTo>
                    <a:pt x="38100" y="53212"/>
                  </a:lnTo>
                  <a:lnTo>
                    <a:pt x="19050" y="53212"/>
                  </a:lnTo>
                  <a:lnTo>
                    <a:pt x="19050" y="43688"/>
                  </a:lnTo>
                  <a:close/>
                </a:path>
                <a:path w="57150" h="100837">
                  <a:moveTo>
                    <a:pt x="19050" y="53212"/>
                  </a:moveTo>
                  <a:lnTo>
                    <a:pt x="38100" y="53212"/>
                  </a:lnTo>
                  <a:lnTo>
                    <a:pt x="38100" y="0"/>
                  </a:lnTo>
                  <a:lnTo>
                    <a:pt x="19050" y="0"/>
                  </a:lnTo>
                  <a:lnTo>
                    <a:pt x="19050" y="5321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63" name="object 197"/>
            <p:cNvSpPr>
              <a:spLocks/>
            </p:cNvSpPr>
            <p:nvPr/>
          </p:nvSpPr>
          <p:spPr bwMode="auto">
            <a:xfrm>
              <a:off x="3559" y="2038"/>
              <a:ext cx="57" cy="105"/>
            </a:xfrm>
            <a:custGeom>
              <a:avLst/>
              <a:gdLst>
                <a:gd name="T0" fmla="*/ 0 w 57150"/>
                <a:gd name="T1" fmla="*/ 0 h 100838"/>
                <a:gd name="T2" fmla="*/ 0 w 57150"/>
                <a:gd name="T3" fmla="*/ 0 h 100838"/>
                <a:gd name="T4" fmla="*/ 0 w 57150"/>
                <a:gd name="T5" fmla="*/ 0 h 100838"/>
                <a:gd name="T6" fmla="*/ 0 w 57150"/>
                <a:gd name="T7" fmla="*/ 0 h 100838"/>
                <a:gd name="T8" fmla="*/ 0 w 57150"/>
                <a:gd name="T9" fmla="*/ 0 h 100838"/>
                <a:gd name="T10" fmla="*/ 0 w 57150"/>
                <a:gd name="T11" fmla="*/ 0 h 100838"/>
                <a:gd name="T12" fmla="*/ 0 w 57150"/>
                <a:gd name="T13" fmla="*/ 0 h 100838"/>
                <a:gd name="T14" fmla="*/ 0 w 57150"/>
                <a:gd name="T15" fmla="*/ 0 h 100838"/>
                <a:gd name="T16" fmla="*/ 0 w 57150"/>
                <a:gd name="T17" fmla="*/ 0 h 100838"/>
                <a:gd name="T18" fmla="*/ 0 w 57150"/>
                <a:gd name="T19" fmla="*/ 0 h 100838"/>
                <a:gd name="T20" fmla="*/ 0 w 57150"/>
                <a:gd name="T21" fmla="*/ 0 h 100838"/>
                <a:gd name="T22" fmla="*/ 0 w 57150"/>
                <a:gd name="T23" fmla="*/ 0 h 100838"/>
                <a:gd name="T24" fmla="*/ 0 w 57150"/>
                <a:gd name="T25" fmla="*/ 0 h 100838"/>
                <a:gd name="T26" fmla="*/ 0 w 57150"/>
                <a:gd name="T27" fmla="*/ 0 h 100838"/>
                <a:gd name="T28" fmla="*/ 0 w 57150"/>
                <a:gd name="T29" fmla="*/ 0 h 100838"/>
                <a:gd name="T30" fmla="*/ 0 w 57150"/>
                <a:gd name="T31" fmla="*/ 0 h 1008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150" h="100838">
                  <a:moveTo>
                    <a:pt x="19050" y="100838"/>
                  </a:moveTo>
                  <a:lnTo>
                    <a:pt x="38100" y="100838"/>
                  </a:lnTo>
                  <a:lnTo>
                    <a:pt x="38100" y="47625"/>
                  </a:lnTo>
                  <a:lnTo>
                    <a:pt x="57150" y="57150"/>
                  </a:lnTo>
                  <a:lnTo>
                    <a:pt x="28575" y="0"/>
                  </a:lnTo>
                  <a:lnTo>
                    <a:pt x="19050" y="47625"/>
                  </a:lnTo>
                  <a:lnTo>
                    <a:pt x="19050" y="100838"/>
                  </a:lnTo>
                  <a:close/>
                </a:path>
                <a:path w="57150" h="100838">
                  <a:moveTo>
                    <a:pt x="19050" y="47625"/>
                  </a:moveTo>
                  <a:lnTo>
                    <a:pt x="28575" y="0"/>
                  </a:lnTo>
                  <a:lnTo>
                    <a:pt x="0" y="57150"/>
                  </a:lnTo>
                  <a:lnTo>
                    <a:pt x="19050" y="57149"/>
                  </a:lnTo>
                  <a:lnTo>
                    <a:pt x="19050" y="47625"/>
                  </a:lnTo>
                  <a:close/>
                </a:path>
                <a:path w="57150" h="100838">
                  <a:moveTo>
                    <a:pt x="57150" y="57150"/>
                  </a:moveTo>
                  <a:lnTo>
                    <a:pt x="38100" y="47625"/>
                  </a:lnTo>
                  <a:lnTo>
                    <a:pt x="38099" y="57150"/>
                  </a:lnTo>
                  <a:lnTo>
                    <a:pt x="57150" y="5715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64" name="object 198"/>
            <p:cNvSpPr>
              <a:spLocks/>
            </p:cNvSpPr>
            <p:nvPr/>
          </p:nvSpPr>
          <p:spPr bwMode="auto">
            <a:xfrm>
              <a:off x="4115" y="2287"/>
              <a:ext cx="53" cy="55"/>
            </a:xfrm>
            <a:custGeom>
              <a:avLst/>
              <a:gdLst>
                <a:gd name="T0" fmla="*/ 0 w 53975"/>
                <a:gd name="T1" fmla="*/ 0 h 54609"/>
                <a:gd name="T2" fmla="*/ 0 w 53975"/>
                <a:gd name="T3" fmla="*/ 0 h 54609"/>
                <a:gd name="T4" fmla="*/ 0 w 53975"/>
                <a:gd name="T5" fmla="*/ 0 h 54609"/>
                <a:gd name="T6" fmla="*/ 0 w 53975"/>
                <a:gd name="T7" fmla="*/ 0 h 54609"/>
                <a:gd name="T8" fmla="*/ 0 w 53975"/>
                <a:gd name="T9" fmla="*/ 0 h 54609"/>
                <a:gd name="T10" fmla="*/ 0 w 53975"/>
                <a:gd name="T11" fmla="*/ 0 h 54609"/>
                <a:gd name="T12" fmla="*/ 0 w 53975"/>
                <a:gd name="T13" fmla="*/ 0 h 54609"/>
                <a:gd name="T14" fmla="*/ 0 w 53975"/>
                <a:gd name="T15" fmla="*/ 0 h 54609"/>
                <a:gd name="T16" fmla="*/ 0 w 53975"/>
                <a:gd name="T17" fmla="*/ 0 h 54609"/>
                <a:gd name="T18" fmla="*/ 0 w 53975"/>
                <a:gd name="T19" fmla="*/ 0 h 54609"/>
                <a:gd name="T20" fmla="*/ 0 w 53975"/>
                <a:gd name="T21" fmla="*/ 0 h 54609"/>
                <a:gd name="T22" fmla="*/ 0 w 53975"/>
                <a:gd name="T23" fmla="*/ 0 h 54609"/>
                <a:gd name="T24" fmla="*/ 0 w 53975"/>
                <a:gd name="T25" fmla="*/ 0 h 54609"/>
                <a:gd name="T26" fmla="*/ 0 w 53975"/>
                <a:gd name="T27" fmla="*/ 0 h 54609"/>
                <a:gd name="T28" fmla="*/ 0 w 53975"/>
                <a:gd name="T29" fmla="*/ 0 h 54609"/>
                <a:gd name="T30" fmla="*/ 0 w 53975"/>
                <a:gd name="T31" fmla="*/ 0 h 54609"/>
                <a:gd name="T32" fmla="*/ 0 w 53975"/>
                <a:gd name="T33" fmla="*/ 0 h 546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975" h="54609">
                  <a:moveTo>
                    <a:pt x="0" y="27304"/>
                  </a:moveTo>
                  <a:lnTo>
                    <a:pt x="1" y="27596"/>
                  </a:lnTo>
                  <a:lnTo>
                    <a:pt x="3769" y="41256"/>
                  </a:lnTo>
                  <a:lnTo>
                    <a:pt x="13416" y="50934"/>
                  </a:lnTo>
                  <a:lnTo>
                    <a:pt x="26924" y="54609"/>
                  </a:lnTo>
                  <a:lnTo>
                    <a:pt x="27312" y="54607"/>
                  </a:lnTo>
                  <a:lnTo>
                    <a:pt x="40750" y="50764"/>
                  </a:lnTo>
                  <a:lnTo>
                    <a:pt x="50325" y="40994"/>
                  </a:lnTo>
                  <a:lnTo>
                    <a:pt x="53975" y="27304"/>
                  </a:lnTo>
                  <a:lnTo>
                    <a:pt x="53972" y="26909"/>
                  </a:lnTo>
                  <a:lnTo>
                    <a:pt x="50139" y="13297"/>
                  </a:lnTo>
                  <a:lnTo>
                    <a:pt x="40436" y="3658"/>
                  </a:lnTo>
                  <a:lnTo>
                    <a:pt x="26924" y="0"/>
                  </a:lnTo>
                  <a:lnTo>
                    <a:pt x="26637" y="1"/>
                  </a:lnTo>
                  <a:lnTo>
                    <a:pt x="13186" y="3812"/>
                  </a:lnTo>
                  <a:lnTo>
                    <a:pt x="3633" y="13587"/>
                  </a:lnTo>
                  <a:lnTo>
                    <a:pt x="0" y="273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65" name="object 199"/>
            <p:cNvSpPr>
              <a:spLocks/>
            </p:cNvSpPr>
            <p:nvPr/>
          </p:nvSpPr>
          <p:spPr bwMode="auto">
            <a:xfrm>
              <a:off x="4115" y="2287"/>
              <a:ext cx="53" cy="55"/>
            </a:xfrm>
            <a:custGeom>
              <a:avLst/>
              <a:gdLst>
                <a:gd name="T0" fmla="*/ 0 w 53975"/>
                <a:gd name="T1" fmla="*/ 0 h 54609"/>
                <a:gd name="T2" fmla="*/ 0 w 53975"/>
                <a:gd name="T3" fmla="*/ 0 h 54609"/>
                <a:gd name="T4" fmla="*/ 0 w 53975"/>
                <a:gd name="T5" fmla="*/ 0 h 54609"/>
                <a:gd name="T6" fmla="*/ 0 w 53975"/>
                <a:gd name="T7" fmla="*/ 0 h 54609"/>
                <a:gd name="T8" fmla="*/ 0 w 53975"/>
                <a:gd name="T9" fmla="*/ 0 h 54609"/>
                <a:gd name="T10" fmla="*/ 0 w 53975"/>
                <a:gd name="T11" fmla="*/ 0 h 54609"/>
                <a:gd name="T12" fmla="*/ 0 w 53975"/>
                <a:gd name="T13" fmla="*/ 0 h 54609"/>
                <a:gd name="T14" fmla="*/ 0 w 53975"/>
                <a:gd name="T15" fmla="*/ 0 h 54609"/>
                <a:gd name="T16" fmla="*/ 0 w 53975"/>
                <a:gd name="T17" fmla="*/ 0 h 54609"/>
                <a:gd name="T18" fmla="*/ 0 w 53975"/>
                <a:gd name="T19" fmla="*/ 0 h 54609"/>
                <a:gd name="T20" fmla="*/ 0 w 53975"/>
                <a:gd name="T21" fmla="*/ 0 h 54609"/>
                <a:gd name="T22" fmla="*/ 0 w 53975"/>
                <a:gd name="T23" fmla="*/ 0 h 54609"/>
                <a:gd name="T24" fmla="*/ 0 w 53975"/>
                <a:gd name="T25" fmla="*/ 0 h 54609"/>
                <a:gd name="T26" fmla="*/ 0 w 53975"/>
                <a:gd name="T27" fmla="*/ 0 h 54609"/>
                <a:gd name="T28" fmla="*/ 0 w 53975"/>
                <a:gd name="T29" fmla="*/ 0 h 54609"/>
                <a:gd name="T30" fmla="*/ 0 w 53975"/>
                <a:gd name="T31" fmla="*/ 0 h 54609"/>
                <a:gd name="T32" fmla="*/ 0 w 53975"/>
                <a:gd name="T33" fmla="*/ 0 h 546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975" h="54609">
                  <a:moveTo>
                    <a:pt x="0" y="27304"/>
                  </a:moveTo>
                  <a:lnTo>
                    <a:pt x="3633" y="13587"/>
                  </a:lnTo>
                  <a:lnTo>
                    <a:pt x="13186" y="3812"/>
                  </a:lnTo>
                  <a:lnTo>
                    <a:pt x="26637" y="1"/>
                  </a:lnTo>
                  <a:lnTo>
                    <a:pt x="26924" y="0"/>
                  </a:lnTo>
                  <a:lnTo>
                    <a:pt x="40436" y="3658"/>
                  </a:lnTo>
                  <a:lnTo>
                    <a:pt x="50139" y="13297"/>
                  </a:lnTo>
                  <a:lnTo>
                    <a:pt x="53972" y="26909"/>
                  </a:lnTo>
                  <a:lnTo>
                    <a:pt x="53975" y="27304"/>
                  </a:lnTo>
                  <a:lnTo>
                    <a:pt x="50325" y="40994"/>
                  </a:lnTo>
                  <a:lnTo>
                    <a:pt x="40750" y="50764"/>
                  </a:lnTo>
                  <a:lnTo>
                    <a:pt x="27312" y="54607"/>
                  </a:lnTo>
                  <a:lnTo>
                    <a:pt x="26924" y="54609"/>
                  </a:lnTo>
                  <a:lnTo>
                    <a:pt x="13416" y="50934"/>
                  </a:lnTo>
                  <a:lnTo>
                    <a:pt x="3769" y="41256"/>
                  </a:lnTo>
                  <a:lnTo>
                    <a:pt x="1" y="27596"/>
                  </a:lnTo>
                  <a:lnTo>
                    <a:pt x="0" y="27304"/>
                  </a:lnTo>
                  <a:close/>
                </a:path>
              </a:pathLst>
            </a:cu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66" name="object 200"/>
            <p:cNvSpPr>
              <a:spLocks/>
            </p:cNvSpPr>
            <p:nvPr/>
          </p:nvSpPr>
          <p:spPr bwMode="auto">
            <a:xfrm>
              <a:off x="3814" y="2269"/>
              <a:ext cx="53" cy="55"/>
            </a:xfrm>
            <a:custGeom>
              <a:avLst/>
              <a:gdLst>
                <a:gd name="T0" fmla="*/ 0 w 53975"/>
                <a:gd name="T1" fmla="*/ 0 h 54610"/>
                <a:gd name="T2" fmla="*/ 0 w 53975"/>
                <a:gd name="T3" fmla="*/ 0 h 54610"/>
                <a:gd name="T4" fmla="*/ 0 w 53975"/>
                <a:gd name="T5" fmla="*/ 0 h 54610"/>
                <a:gd name="T6" fmla="*/ 0 w 53975"/>
                <a:gd name="T7" fmla="*/ 0 h 54610"/>
                <a:gd name="T8" fmla="*/ 0 w 53975"/>
                <a:gd name="T9" fmla="*/ 0 h 54610"/>
                <a:gd name="T10" fmla="*/ 0 w 53975"/>
                <a:gd name="T11" fmla="*/ 0 h 54610"/>
                <a:gd name="T12" fmla="*/ 0 w 53975"/>
                <a:gd name="T13" fmla="*/ 0 h 54610"/>
                <a:gd name="T14" fmla="*/ 0 w 53975"/>
                <a:gd name="T15" fmla="*/ 0 h 54610"/>
                <a:gd name="T16" fmla="*/ 0 w 53975"/>
                <a:gd name="T17" fmla="*/ 0 h 54610"/>
                <a:gd name="T18" fmla="*/ 0 w 53975"/>
                <a:gd name="T19" fmla="*/ 0 h 54610"/>
                <a:gd name="T20" fmla="*/ 0 w 53975"/>
                <a:gd name="T21" fmla="*/ 0 h 54610"/>
                <a:gd name="T22" fmla="*/ 0 w 53975"/>
                <a:gd name="T23" fmla="*/ 0 h 54610"/>
                <a:gd name="T24" fmla="*/ 0 w 53975"/>
                <a:gd name="T25" fmla="*/ 0 h 54610"/>
                <a:gd name="T26" fmla="*/ 0 w 53975"/>
                <a:gd name="T27" fmla="*/ 0 h 54610"/>
                <a:gd name="T28" fmla="*/ 0 w 53975"/>
                <a:gd name="T29" fmla="*/ 0 h 54610"/>
                <a:gd name="T30" fmla="*/ 0 w 53975"/>
                <a:gd name="T31" fmla="*/ 0 h 54610"/>
                <a:gd name="T32" fmla="*/ 0 w 53975"/>
                <a:gd name="T33" fmla="*/ 0 h 546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975" h="54610">
                  <a:moveTo>
                    <a:pt x="0" y="27305"/>
                  </a:moveTo>
                  <a:lnTo>
                    <a:pt x="2" y="27700"/>
                  </a:lnTo>
                  <a:lnTo>
                    <a:pt x="3806" y="41312"/>
                  </a:lnTo>
                  <a:lnTo>
                    <a:pt x="13482" y="50951"/>
                  </a:lnTo>
                  <a:lnTo>
                    <a:pt x="27050" y="54610"/>
                  </a:lnTo>
                  <a:lnTo>
                    <a:pt x="27337" y="54608"/>
                  </a:lnTo>
                  <a:lnTo>
                    <a:pt x="40788" y="50797"/>
                  </a:lnTo>
                  <a:lnTo>
                    <a:pt x="50341" y="41022"/>
                  </a:lnTo>
                  <a:lnTo>
                    <a:pt x="53975" y="27305"/>
                  </a:lnTo>
                  <a:lnTo>
                    <a:pt x="53973" y="27013"/>
                  </a:lnTo>
                  <a:lnTo>
                    <a:pt x="50205" y="13353"/>
                  </a:lnTo>
                  <a:lnTo>
                    <a:pt x="40558" y="3675"/>
                  </a:lnTo>
                  <a:lnTo>
                    <a:pt x="27050" y="0"/>
                  </a:lnTo>
                  <a:lnTo>
                    <a:pt x="26658" y="2"/>
                  </a:lnTo>
                  <a:lnTo>
                    <a:pt x="13167" y="3845"/>
                  </a:lnTo>
                  <a:lnTo>
                    <a:pt x="3621" y="13615"/>
                  </a:lnTo>
                  <a:lnTo>
                    <a:pt x="0" y="273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67" name="object 201"/>
            <p:cNvSpPr>
              <a:spLocks/>
            </p:cNvSpPr>
            <p:nvPr/>
          </p:nvSpPr>
          <p:spPr bwMode="auto">
            <a:xfrm>
              <a:off x="3814" y="2269"/>
              <a:ext cx="53" cy="55"/>
            </a:xfrm>
            <a:custGeom>
              <a:avLst/>
              <a:gdLst>
                <a:gd name="T0" fmla="*/ 0 w 53975"/>
                <a:gd name="T1" fmla="*/ 0 h 54610"/>
                <a:gd name="T2" fmla="*/ 0 w 53975"/>
                <a:gd name="T3" fmla="*/ 0 h 54610"/>
                <a:gd name="T4" fmla="*/ 0 w 53975"/>
                <a:gd name="T5" fmla="*/ 0 h 54610"/>
                <a:gd name="T6" fmla="*/ 0 w 53975"/>
                <a:gd name="T7" fmla="*/ 0 h 54610"/>
                <a:gd name="T8" fmla="*/ 0 w 53975"/>
                <a:gd name="T9" fmla="*/ 0 h 54610"/>
                <a:gd name="T10" fmla="*/ 0 w 53975"/>
                <a:gd name="T11" fmla="*/ 0 h 54610"/>
                <a:gd name="T12" fmla="*/ 0 w 53975"/>
                <a:gd name="T13" fmla="*/ 0 h 54610"/>
                <a:gd name="T14" fmla="*/ 0 w 53975"/>
                <a:gd name="T15" fmla="*/ 0 h 54610"/>
                <a:gd name="T16" fmla="*/ 0 w 53975"/>
                <a:gd name="T17" fmla="*/ 0 h 54610"/>
                <a:gd name="T18" fmla="*/ 0 w 53975"/>
                <a:gd name="T19" fmla="*/ 0 h 54610"/>
                <a:gd name="T20" fmla="*/ 0 w 53975"/>
                <a:gd name="T21" fmla="*/ 0 h 54610"/>
                <a:gd name="T22" fmla="*/ 0 w 53975"/>
                <a:gd name="T23" fmla="*/ 0 h 54610"/>
                <a:gd name="T24" fmla="*/ 0 w 53975"/>
                <a:gd name="T25" fmla="*/ 0 h 54610"/>
                <a:gd name="T26" fmla="*/ 0 w 53975"/>
                <a:gd name="T27" fmla="*/ 0 h 54610"/>
                <a:gd name="T28" fmla="*/ 0 w 53975"/>
                <a:gd name="T29" fmla="*/ 0 h 54610"/>
                <a:gd name="T30" fmla="*/ 0 w 53975"/>
                <a:gd name="T31" fmla="*/ 0 h 54610"/>
                <a:gd name="T32" fmla="*/ 0 w 53975"/>
                <a:gd name="T33" fmla="*/ 0 h 546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975" h="54610">
                  <a:moveTo>
                    <a:pt x="0" y="27305"/>
                  </a:moveTo>
                  <a:lnTo>
                    <a:pt x="3621" y="13615"/>
                  </a:lnTo>
                  <a:lnTo>
                    <a:pt x="13167" y="3845"/>
                  </a:lnTo>
                  <a:lnTo>
                    <a:pt x="26658" y="2"/>
                  </a:lnTo>
                  <a:lnTo>
                    <a:pt x="27050" y="0"/>
                  </a:lnTo>
                  <a:lnTo>
                    <a:pt x="40558" y="3675"/>
                  </a:lnTo>
                  <a:lnTo>
                    <a:pt x="50205" y="13353"/>
                  </a:lnTo>
                  <a:lnTo>
                    <a:pt x="53973" y="27013"/>
                  </a:lnTo>
                  <a:lnTo>
                    <a:pt x="53975" y="27305"/>
                  </a:lnTo>
                  <a:lnTo>
                    <a:pt x="50341" y="41022"/>
                  </a:lnTo>
                  <a:lnTo>
                    <a:pt x="40788" y="50797"/>
                  </a:lnTo>
                  <a:lnTo>
                    <a:pt x="27337" y="54608"/>
                  </a:lnTo>
                  <a:lnTo>
                    <a:pt x="27050" y="54610"/>
                  </a:lnTo>
                  <a:lnTo>
                    <a:pt x="13482" y="50951"/>
                  </a:lnTo>
                  <a:lnTo>
                    <a:pt x="3806" y="41312"/>
                  </a:lnTo>
                  <a:lnTo>
                    <a:pt x="2" y="27700"/>
                  </a:lnTo>
                  <a:lnTo>
                    <a:pt x="0" y="27305"/>
                  </a:lnTo>
                  <a:close/>
                </a:path>
              </a:pathLst>
            </a:cu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68" name="object 202"/>
            <p:cNvSpPr>
              <a:spLocks/>
            </p:cNvSpPr>
            <p:nvPr/>
          </p:nvSpPr>
          <p:spPr bwMode="auto">
            <a:xfrm>
              <a:off x="3195" y="2223"/>
              <a:ext cx="427" cy="88"/>
            </a:xfrm>
            <a:custGeom>
              <a:avLst/>
              <a:gdLst>
                <a:gd name="T0" fmla="*/ 0 w 431926"/>
                <a:gd name="T1" fmla="*/ 0 h 85725"/>
                <a:gd name="T2" fmla="*/ 0 w 431926"/>
                <a:gd name="T3" fmla="*/ 0 h 85725"/>
                <a:gd name="T4" fmla="*/ 0 w 431926"/>
                <a:gd name="T5" fmla="*/ 0 h 85725"/>
                <a:gd name="T6" fmla="*/ 0 w 431926"/>
                <a:gd name="T7" fmla="*/ 0 h 85725"/>
                <a:gd name="T8" fmla="*/ 0 w 431926"/>
                <a:gd name="T9" fmla="*/ 0 h 85725"/>
                <a:gd name="T10" fmla="*/ 0 w 431926"/>
                <a:gd name="T11" fmla="*/ 0 h 85725"/>
                <a:gd name="T12" fmla="*/ 0 w 431926"/>
                <a:gd name="T13" fmla="*/ 0 h 85725"/>
                <a:gd name="T14" fmla="*/ 0 w 431926"/>
                <a:gd name="T15" fmla="*/ 0 h 85725"/>
                <a:gd name="T16" fmla="*/ 0 w 431926"/>
                <a:gd name="T17" fmla="*/ 0 h 85725"/>
                <a:gd name="T18" fmla="*/ 0 w 431926"/>
                <a:gd name="T19" fmla="*/ 0 h 85725"/>
                <a:gd name="T20" fmla="*/ 0 w 431926"/>
                <a:gd name="T21" fmla="*/ 0 h 85725"/>
                <a:gd name="T22" fmla="*/ 0 w 431926"/>
                <a:gd name="T23" fmla="*/ 0 h 85725"/>
                <a:gd name="T24" fmla="*/ 0 w 431926"/>
                <a:gd name="T25" fmla="*/ 0 h 85725"/>
                <a:gd name="T26" fmla="*/ 0 w 431926"/>
                <a:gd name="T27" fmla="*/ 0 h 85725"/>
                <a:gd name="T28" fmla="*/ 0 w 431926"/>
                <a:gd name="T29" fmla="*/ 0 h 85725"/>
                <a:gd name="T30" fmla="*/ 0 w 431926"/>
                <a:gd name="T31" fmla="*/ 0 h 85725"/>
                <a:gd name="T32" fmla="*/ 0 w 431926"/>
                <a:gd name="T33" fmla="*/ 0 h 85725"/>
                <a:gd name="T34" fmla="*/ 0 w 431926"/>
                <a:gd name="T35" fmla="*/ 0 h 857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1926" h="85725">
                  <a:moveTo>
                    <a:pt x="0" y="31115"/>
                  </a:moveTo>
                  <a:lnTo>
                    <a:pt x="253" y="59689"/>
                  </a:lnTo>
                  <a:lnTo>
                    <a:pt x="346286" y="57128"/>
                  </a:lnTo>
                  <a:lnTo>
                    <a:pt x="360552" y="57023"/>
                  </a:lnTo>
                  <a:lnTo>
                    <a:pt x="346455" y="85725"/>
                  </a:lnTo>
                  <a:lnTo>
                    <a:pt x="431926" y="42290"/>
                  </a:lnTo>
                  <a:lnTo>
                    <a:pt x="360425" y="28448"/>
                  </a:lnTo>
                  <a:lnTo>
                    <a:pt x="346117" y="28553"/>
                  </a:lnTo>
                  <a:lnTo>
                    <a:pt x="0" y="31115"/>
                  </a:lnTo>
                  <a:close/>
                </a:path>
                <a:path w="431926" h="85725">
                  <a:moveTo>
                    <a:pt x="360425" y="28448"/>
                  </a:moveTo>
                  <a:lnTo>
                    <a:pt x="431926" y="42290"/>
                  </a:lnTo>
                  <a:lnTo>
                    <a:pt x="345948" y="0"/>
                  </a:lnTo>
                  <a:lnTo>
                    <a:pt x="346117" y="28553"/>
                  </a:lnTo>
                  <a:lnTo>
                    <a:pt x="360425" y="28448"/>
                  </a:lnTo>
                  <a:close/>
                </a:path>
                <a:path w="431926" h="85725">
                  <a:moveTo>
                    <a:pt x="346455" y="85725"/>
                  </a:moveTo>
                  <a:lnTo>
                    <a:pt x="360552" y="57023"/>
                  </a:lnTo>
                  <a:lnTo>
                    <a:pt x="346286" y="57128"/>
                  </a:lnTo>
                  <a:lnTo>
                    <a:pt x="346455" y="857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69" name="object 203"/>
            <p:cNvSpPr>
              <a:spLocks/>
            </p:cNvSpPr>
            <p:nvPr/>
          </p:nvSpPr>
          <p:spPr bwMode="auto">
            <a:xfrm>
              <a:off x="4141" y="2216"/>
              <a:ext cx="429" cy="88"/>
            </a:xfrm>
            <a:custGeom>
              <a:avLst/>
              <a:gdLst>
                <a:gd name="T0" fmla="*/ 0 w 431926"/>
                <a:gd name="T1" fmla="*/ 0 h 85725"/>
                <a:gd name="T2" fmla="*/ 0 w 431926"/>
                <a:gd name="T3" fmla="*/ 0 h 85725"/>
                <a:gd name="T4" fmla="*/ 0 w 431926"/>
                <a:gd name="T5" fmla="*/ 0 h 85725"/>
                <a:gd name="T6" fmla="*/ 0 w 431926"/>
                <a:gd name="T7" fmla="*/ 0 h 85725"/>
                <a:gd name="T8" fmla="*/ 0 w 431926"/>
                <a:gd name="T9" fmla="*/ 0 h 85725"/>
                <a:gd name="T10" fmla="*/ 0 w 431926"/>
                <a:gd name="T11" fmla="*/ 0 h 85725"/>
                <a:gd name="T12" fmla="*/ 0 w 431926"/>
                <a:gd name="T13" fmla="*/ 0 h 85725"/>
                <a:gd name="T14" fmla="*/ 0 w 431926"/>
                <a:gd name="T15" fmla="*/ 0 h 85725"/>
                <a:gd name="T16" fmla="*/ 0 w 431926"/>
                <a:gd name="T17" fmla="*/ 0 h 85725"/>
                <a:gd name="T18" fmla="*/ 0 w 431926"/>
                <a:gd name="T19" fmla="*/ 0 h 85725"/>
                <a:gd name="T20" fmla="*/ 0 w 431926"/>
                <a:gd name="T21" fmla="*/ 0 h 85725"/>
                <a:gd name="T22" fmla="*/ 0 w 431926"/>
                <a:gd name="T23" fmla="*/ 0 h 85725"/>
                <a:gd name="T24" fmla="*/ 0 w 431926"/>
                <a:gd name="T25" fmla="*/ 0 h 85725"/>
                <a:gd name="T26" fmla="*/ 0 w 431926"/>
                <a:gd name="T27" fmla="*/ 0 h 85725"/>
                <a:gd name="T28" fmla="*/ 0 w 431926"/>
                <a:gd name="T29" fmla="*/ 0 h 85725"/>
                <a:gd name="T30" fmla="*/ 0 w 431926"/>
                <a:gd name="T31" fmla="*/ 0 h 85725"/>
                <a:gd name="T32" fmla="*/ 0 w 431926"/>
                <a:gd name="T33" fmla="*/ 0 h 85725"/>
                <a:gd name="T34" fmla="*/ 0 w 431926"/>
                <a:gd name="T35" fmla="*/ 0 h 857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1926" h="85725">
                  <a:moveTo>
                    <a:pt x="0" y="31115"/>
                  </a:moveTo>
                  <a:lnTo>
                    <a:pt x="253" y="59689"/>
                  </a:lnTo>
                  <a:lnTo>
                    <a:pt x="346371" y="57128"/>
                  </a:lnTo>
                  <a:lnTo>
                    <a:pt x="360679" y="57023"/>
                  </a:lnTo>
                  <a:lnTo>
                    <a:pt x="346582" y="85725"/>
                  </a:lnTo>
                  <a:lnTo>
                    <a:pt x="431926" y="42290"/>
                  </a:lnTo>
                  <a:lnTo>
                    <a:pt x="360425" y="28448"/>
                  </a:lnTo>
                  <a:lnTo>
                    <a:pt x="346159" y="28553"/>
                  </a:lnTo>
                  <a:lnTo>
                    <a:pt x="0" y="31115"/>
                  </a:lnTo>
                  <a:close/>
                </a:path>
                <a:path w="431926" h="85725">
                  <a:moveTo>
                    <a:pt x="360425" y="28448"/>
                  </a:moveTo>
                  <a:lnTo>
                    <a:pt x="431926" y="42290"/>
                  </a:lnTo>
                  <a:lnTo>
                    <a:pt x="345948" y="0"/>
                  </a:lnTo>
                  <a:lnTo>
                    <a:pt x="346159" y="28553"/>
                  </a:lnTo>
                  <a:lnTo>
                    <a:pt x="360425" y="28448"/>
                  </a:lnTo>
                  <a:close/>
                </a:path>
                <a:path w="431926" h="85725">
                  <a:moveTo>
                    <a:pt x="346582" y="85725"/>
                  </a:moveTo>
                  <a:lnTo>
                    <a:pt x="360679" y="57023"/>
                  </a:lnTo>
                  <a:lnTo>
                    <a:pt x="346371" y="57128"/>
                  </a:lnTo>
                  <a:lnTo>
                    <a:pt x="346582" y="857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70" name="object 205"/>
            <p:cNvSpPr>
              <a:spLocks noChangeArrowheads="1"/>
            </p:cNvSpPr>
            <p:nvPr/>
          </p:nvSpPr>
          <p:spPr bwMode="auto">
            <a:xfrm>
              <a:off x="4889" y="2018"/>
              <a:ext cx="247" cy="264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200">
                <a:latin typeface="Calibri" panose="020F0502020204030204" pitchFamily="34" charset="0"/>
              </a:endParaRPr>
            </a:p>
          </p:txBody>
        </p:sp>
        <p:sp>
          <p:nvSpPr>
            <p:cNvPr id="25671" name="object 207"/>
            <p:cNvSpPr>
              <a:spLocks noChangeArrowheads="1"/>
            </p:cNvSpPr>
            <p:nvPr/>
          </p:nvSpPr>
          <p:spPr bwMode="auto">
            <a:xfrm>
              <a:off x="4889" y="2207"/>
              <a:ext cx="247" cy="265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200">
                <a:latin typeface="Calibri" panose="020F0502020204030204" pitchFamily="34" charset="0"/>
              </a:endParaRPr>
            </a:p>
          </p:txBody>
        </p:sp>
        <p:sp>
          <p:nvSpPr>
            <p:cNvPr id="25672" name="object 209"/>
            <p:cNvSpPr>
              <a:spLocks noChangeArrowheads="1"/>
            </p:cNvSpPr>
            <p:nvPr/>
          </p:nvSpPr>
          <p:spPr bwMode="auto">
            <a:xfrm>
              <a:off x="4007" y="2783"/>
              <a:ext cx="188" cy="201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200">
                <a:latin typeface="Calibri" panose="020F0502020204030204" pitchFamily="34" charset="0"/>
              </a:endParaRPr>
            </a:p>
          </p:txBody>
        </p:sp>
        <p:sp>
          <p:nvSpPr>
            <p:cNvPr id="25673" name="object 210"/>
            <p:cNvSpPr>
              <a:spLocks/>
            </p:cNvSpPr>
            <p:nvPr/>
          </p:nvSpPr>
          <p:spPr bwMode="auto">
            <a:xfrm>
              <a:off x="3506" y="2505"/>
              <a:ext cx="1356" cy="783"/>
            </a:xfrm>
            <a:custGeom>
              <a:avLst/>
              <a:gdLst>
                <a:gd name="T0" fmla="*/ 0 w 1368044"/>
                <a:gd name="T1" fmla="*/ 0 h 752856"/>
                <a:gd name="T2" fmla="*/ 0 w 1368044"/>
                <a:gd name="T3" fmla="*/ 0 h 752856"/>
                <a:gd name="T4" fmla="*/ 0 w 1368044"/>
                <a:gd name="T5" fmla="*/ 0 h 752856"/>
                <a:gd name="T6" fmla="*/ 0 w 1368044"/>
                <a:gd name="T7" fmla="*/ 0 h 752856"/>
                <a:gd name="T8" fmla="*/ 0 w 1368044"/>
                <a:gd name="T9" fmla="*/ 0 h 752856"/>
                <a:gd name="T10" fmla="*/ 0 w 1368044"/>
                <a:gd name="T11" fmla="*/ 0 h 752856"/>
                <a:gd name="T12" fmla="*/ 0 w 1368044"/>
                <a:gd name="T13" fmla="*/ 0 h 752856"/>
                <a:gd name="T14" fmla="*/ 0 w 1368044"/>
                <a:gd name="T15" fmla="*/ 0 h 752856"/>
                <a:gd name="T16" fmla="*/ 0 w 1368044"/>
                <a:gd name="T17" fmla="*/ 0 h 752856"/>
                <a:gd name="T18" fmla="*/ 0 w 1368044"/>
                <a:gd name="T19" fmla="*/ 0 h 752856"/>
                <a:gd name="T20" fmla="*/ 0 w 1368044"/>
                <a:gd name="T21" fmla="*/ 0 h 752856"/>
                <a:gd name="T22" fmla="*/ 0 w 1368044"/>
                <a:gd name="T23" fmla="*/ 0 h 752856"/>
                <a:gd name="T24" fmla="*/ 0 w 1368044"/>
                <a:gd name="T25" fmla="*/ 0 h 752856"/>
                <a:gd name="T26" fmla="*/ 0 w 1368044"/>
                <a:gd name="T27" fmla="*/ 0 h 752856"/>
                <a:gd name="T28" fmla="*/ 0 w 1368044"/>
                <a:gd name="T29" fmla="*/ 0 h 752856"/>
                <a:gd name="T30" fmla="*/ 0 w 1368044"/>
                <a:gd name="T31" fmla="*/ 0 h 752856"/>
                <a:gd name="T32" fmla="*/ 0 w 1368044"/>
                <a:gd name="T33" fmla="*/ 0 h 752856"/>
                <a:gd name="T34" fmla="*/ 0 w 1368044"/>
                <a:gd name="T35" fmla="*/ 0 h 752856"/>
                <a:gd name="T36" fmla="*/ 0 w 1368044"/>
                <a:gd name="T37" fmla="*/ 0 h 752856"/>
                <a:gd name="T38" fmla="*/ 0 w 1368044"/>
                <a:gd name="T39" fmla="*/ 0 h 752856"/>
                <a:gd name="T40" fmla="*/ 0 w 1368044"/>
                <a:gd name="T41" fmla="*/ 0 h 752856"/>
                <a:gd name="T42" fmla="*/ 0 w 1368044"/>
                <a:gd name="T43" fmla="*/ 0 h 752856"/>
                <a:gd name="T44" fmla="*/ 0 w 1368044"/>
                <a:gd name="T45" fmla="*/ 0 h 752856"/>
                <a:gd name="T46" fmla="*/ 0 w 1368044"/>
                <a:gd name="T47" fmla="*/ 0 h 752856"/>
                <a:gd name="T48" fmla="*/ 0 w 1368044"/>
                <a:gd name="T49" fmla="*/ 0 h 752856"/>
                <a:gd name="T50" fmla="*/ 0 w 1368044"/>
                <a:gd name="T51" fmla="*/ 0 h 752856"/>
                <a:gd name="T52" fmla="*/ 0 w 1368044"/>
                <a:gd name="T53" fmla="*/ 0 h 752856"/>
                <a:gd name="T54" fmla="*/ 0 w 1368044"/>
                <a:gd name="T55" fmla="*/ 0 h 752856"/>
                <a:gd name="T56" fmla="*/ 0 w 1368044"/>
                <a:gd name="T57" fmla="*/ 0 h 752856"/>
                <a:gd name="T58" fmla="*/ 0 w 1368044"/>
                <a:gd name="T59" fmla="*/ 0 h 752856"/>
                <a:gd name="T60" fmla="*/ 0 w 1368044"/>
                <a:gd name="T61" fmla="*/ 0 h 752856"/>
                <a:gd name="T62" fmla="*/ 0 w 1368044"/>
                <a:gd name="T63" fmla="*/ 0 h 752856"/>
                <a:gd name="T64" fmla="*/ 0 w 1368044"/>
                <a:gd name="T65" fmla="*/ 0 h 752856"/>
                <a:gd name="T66" fmla="*/ 0 w 1368044"/>
                <a:gd name="T67" fmla="*/ 0 h 752856"/>
                <a:gd name="T68" fmla="*/ 0 w 1368044"/>
                <a:gd name="T69" fmla="*/ 0 h 752856"/>
                <a:gd name="T70" fmla="*/ 0 w 1368044"/>
                <a:gd name="T71" fmla="*/ 0 h 752856"/>
                <a:gd name="T72" fmla="*/ 0 w 1368044"/>
                <a:gd name="T73" fmla="*/ 0 h 752856"/>
                <a:gd name="T74" fmla="*/ 0 w 1368044"/>
                <a:gd name="T75" fmla="*/ 0 h 752856"/>
                <a:gd name="T76" fmla="*/ 0 w 1368044"/>
                <a:gd name="T77" fmla="*/ 0 h 752856"/>
                <a:gd name="T78" fmla="*/ 0 w 1368044"/>
                <a:gd name="T79" fmla="*/ 0 h 752856"/>
                <a:gd name="T80" fmla="*/ 0 w 1368044"/>
                <a:gd name="T81" fmla="*/ 0 h 752856"/>
                <a:gd name="T82" fmla="*/ 0 w 1368044"/>
                <a:gd name="T83" fmla="*/ 0 h 752856"/>
                <a:gd name="T84" fmla="*/ 0 w 1368044"/>
                <a:gd name="T85" fmla="*/ 0 h 752856"/>
                <a:gd name="T86" fmla="*/ 0 w 1368044"/>
                <a:gd name="T87" fmla="*/ 0 h 752856"/>
                <a:gd name="T88" fmla="*/ 0 w 1368044"/>
                <a:gd name="T89" fmla="*/ 0 h 752856"/>
                <a:gd name="T90" fmla="*/ 0 w 1368044"/>
                <a:gd name="T91" fmla="*/ 0 h 752856"/>
                <a:gd name="T92" fmla="*/ 0 w 1368044"/>
                <a:gd name="T93" fmla="*/ 0 h 752856"/>
                <a:gd name="T94" fmla="*/ 0 w 1368044"/>
                <a:gd name="T95" fmla="*/ 0 h 752856"/>
                <a:gd name="T96" fmla="*/ 0 w 1368044"/>
                <a:gd name="T97" fmla="*/ 0 h 752856"/>
                <a:gd name="T98" fmla="*/ 0 w 1368044"/>
                <a:gd name="T99" fmla="*/ 0 h 752856"/>
                <a:gd name="T100" fmla="*/ 0 w 1368044"/>
                <a:gd name="T101" fmla="*/ 0 h 752856"/>
                <a:gd name="T102" fmla="*/ 0 w 1368044"/>
                <a:gd name="T103" fmla="*/ 0 h 752856"/>
                <a:gd name="T104" fmla="*/ 0 w 1368044"/>
                <a:gd name="T105" fmla="*/ 0 h 752856"/>
                <a:gd name="T106" fmla="*/ 0 w 1368044"/>
                <a:gd name="T107" fmla="*/ 0 h 752856"/>
                <a:gd name="T108" fmla="*/ 0 w 1368044"/>
                <a:gd name="T109" fmla="*/ 0 h 752856"/>
                <a:gd name="T110" fmla="*/ 0 w 1368044"/>
                <a:gd name="T111" fmla="*/ 0 h 752856"/>
                <a:gd name="T112" fmla="*/ 0 w 1368044"/>
                <a:gd name="T113" fmla="*/ 0 h 752856"/>
                <a:gd name="T114" fmla="*/ 0 w 1368044"/>
                <a:gd name="T115" fmla="*/ 0 h 752856"/>
                <a:gd name="T116" fmla="*/ 0 w 1368044"/>
                <a:gd name="T117" fmla="*/ 0 h 752856"/>
                <a:gd name="T118" fmla="*/ 0 w 1368044"/>
                <a:gd name="T119" fmla="*/ 0 h 752856"/>
                <a:gd name="T120" fmla="*/ 0 w 1368044"/>
                <a:gd name="T121" fmla="*/ 0 h 752856"/>
                <a:gd name="T122" fmla="*/ 0 w 1368044"/>
                <a:gd name="T123" fmla="*/ 0 h 752856"/>
                <a:gd name="T124" fmla="*/ 0 w 1368044"/>
                <a:gd name="T125" fmla="*/ 0 h 75285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68044" h="752856">
                  <a:moveTo>
                    <a:pt x="1121664" y="710692"/>
                  </a:moveTo>
                  <a:lnTo>
                    <a:pt x="1124585" y="739140"/>
                  </a:lnTo>
                  <a:lnTo>
                    <a:pt x="1132840" y="738251"/>
                  </a:lnTo>
                  <a:lnTo>
                    <a:pt x="1152779" y="735838"/>
                  </a:lnTo>
                  <a:lnTo>
                    <a:pt x="1153414" y="735711"/>
                  </a:lnTo>
                  <a:lnTo>
                    <a:pt x="1149477" y="707517"/>
                  </a:lnTo>
                  <a:lnTo>
                    <a:pt x="1148842" y="707517"/>
                  </a:lnTo>
                  <a:lnTo>
                    <a:pt x="1129411" y="709930"/>
                  </a:lnTo>
                  <a:lnTo>
                    <a:pt x="1121664" y="710692"/>
                  </a:lnTo>
                  <a:close/>
                </a:path>
                <a:path w="1368044" h="752856">
                  <a:moveTo>
                    <a:pt x="1065276" y="715391"/>
                  </a:moveTo>
                  <a:lnTo>
                    <a:pt x="1067054" y="743966"/>
                  </a:lnTo>
                  <a:lnTo>
                    <a:pt x="1074039" y="743458"/>
                  </a:lnTo>
                  <a:lnTo>
                    <a:pt x="1086866" y="742569"/>
                  </a:lnTo>
                  <a:lnTo>
                    <a:pt x="1095756" y="741807"/>
                  </a:lnTo>
                  <a:lnTo>
                    <a:pt x="1093597" y="713359"/>
                  </a:lnTo>
                  <a:lnTo>
                    <a:pt x="1084580" y="713994"/>
                  </a:lnTo>
                  <a:lnTo>
                    <a:pt x="1071880" y="715010"/>
                  </a:lnTo>
                  <a:lnTo>
                    <a:pt x="1065276" y="715391"/>
                  </a:lnTo>
                  <a:close/>
                </a:path>
                <a:path w="1368044" h="752856">
                  <a:moveTo>
                    <a:pt x="1008507" y="718439"/>
                  </a:moveTo>
                  <a:lnTo>
                    <a:pt x="1009650" y="746887"/>
                  </a:lnTo>
                  <a:lnTo>
                    <a:pt x="1031748" y="745998"/>
                  </a:lnTo>
                  <a:lnTo>
                    <a:pt x="1038479" y="745617"/>
                  </a:lnTo>
                  <a:lnTo>
                    <a:pt x="1036828" y="717042"/>
                  </a:lnTo>
                  <a:lnTo>
                    <a:pt x="1030224" y="717423"/>
                  </a:lnTo>
                  <a:lnTo>
                    <a:pt x="1008507" y="718439"/>
                  </a:lnTo>
                  <a:close/>
                </a:path>
                <a:path w="1368044" h="752856">
                  <a:moveTo>
                    <a:pt x="951611" y="720344"/>
                  </a:moveTo>
                  <a:lnTo>
                    <a:pt x="952373" y="748919"/>
                  </a:lnTo>
                  <a:lnTo>
                    <a:pt x="969137" y="748411"/>
                  </a:lnTo>
                  <a:lnTo>
                    <a:pt x="981075" y="748030"/>
                  </a:lnTo>
                  <a:lnTo>
                    <a:pt x="980059" y="719455"/>
                  </a:lnTo>
                  <a:lnTo>
                    <a:pt x="968121" y="719963"/>
                  </a:lnTo>
                  <a:lnTo>
                    <a:pt x="951611" y="720344"/>
                  </a:lnTo>
                  <a:close/>
                </a:path>
                <a:path w="1368044" h="752856">
                  <a:moveTo>
                    <a:pt x="894588" y="721741"/>
                  </a:moveTo>
                  <a:lnTo>
                    <a:pt x="895096" y="750316"/>
                  </a:lnTo>
                  <a:lnTo>
                    <a:pt x="898525" y="750316"/>
                  </a:lnTo>
                  <a:lnTo>
                    <a:pt x="923798" y="749681"/>
                  </a:lnTo>
                  <a:lnTo>
                    <a:pt x="923036" y="721106"/>
                  </a:lnTo>
                  <a:lnTo>
                    <a:pt x="897890" y="721741"/>
                  </a:lnTo>
                  <a:lnTo>
                    <a:pt x="894588" y="721741"/>
                  </a:lnTo>
                  <a:close/>
                </a:path>
                <a:path w="1368044" h="752856">
                  <a:moveTo>
                    <a:pt x="837438" y="722757"/>
                  </a:moveTo>
                  <a:lnTo>
                    <a:pt x="837946" y="751205"/>
                  </a:lnTo>
                  <a:lnTo>
                    <a:pt x="839851" y="751205"/>
                  </a:lnTo>
                  <a:lnTo>
                    <a:pt x="860044" y="750951"/>
                  </a:lnTo>
                  <a:lnTo>
                    <a:pt x="866521" y="750824"/>
                  </a:lnTo>
                  <a:lnTo>
                    <a:pt x="866013" y="722249"/>
                  </a:lnTo>
                  <a:lnTo>
                    <a:pt x="859409" y="722376"/>
                  </a:lnTo>
                  <a:lnTo>
                    <a:pt x="839470" y="722630"/>
                  </a:lnTo>
                  <a:lnTo>
                    <a:pt x="837438" y="722757"/>
                  </a:lnTo>
                  <a:close/>
                </a:path>
                <a:path w="1368044" h="752856">
                  <a:moveTo>
                    <a:pt x="780415" y="723519"/>
                  </a:moveTo>
                  <a:lnTo>
                    <a:pt x="780669" y="752094"/>
                  </a:lnTo>
                  <a:lnTo>
                    <a:pt x="797813" y="751840"/>
                  </a:lnTo>
                  <a:lnTo>
                    <a:pt x="809371" y="751713"/>
                  </a:lnTo>
                  <a:lnTo>
                    <a:pt x="808990" y="723138"/>
                  </a:lnTo>
                  <a:lnTo>
                    <a:pt x="797433" y="723392"/>
                  </a:lnTo>
                  <a:lnTo>
                    <a:pt x="780415" y="723519"/>
                  </a:lnTo>
                  <a:close/>
                </a:path>
                <a:path w="1368044" h="752856">
                  <a:moveTo>
                    <a:pt x="728472" y="752602"/>
                  </a:moveTo>
                  <a:lnTo>
                    <a:pt x="752094" y="752475"/>
                  </a:lnTo>
                  <a:lnTo>
                    <a:pt x="751840" y="723900"/>
                  </a:lnTo>
                  <a:lnTo>
                    <a:pt x="728218" y="724027"/>
                  </a:lnTo>
                  <a:lnTo>
                    <a:pt x="723392" y="724154"/>
                  </a:lnTo>
                  <a:lnTo>
                    <a:pt x="723392" y="752729"/>
                  </a:lnTo>
                  <a:lnTo>
                    <a:pt x="728472" y="752602"/>
                  </a:lnTo>
                  <a:close/>
                </a:path>
                <a:path w="1368044" h="752856">
                  <a:moveTo>
                    <a:pt x="676656" y="752856"/>
                  </a:moveTo>
                  <a:lnTo>
                    <a:pt x="694817" y="752729"/>
                  </a:lnTo>
                  <a:lnTo>
                    <a:pt x="694817" y="724154"/>
                  </a:lnTo>
                  <a:lnTo>
                    <a:pt x="666242" y="724281"/>
                  </a:lnTo>
                  <a:lnTo>
                    <a:pt x="666242" y="752856"/>
                  </a:lnTo>
                  <a:lnTo>
                    <a:pt x="676656" y="752856"/>
                  </a:lnTo>
                  <a:close/>
                </a:path>
                <a:path w="1368044" h="752856">
                  <a:moveTo>
                    <a:pt x="621538" y="724281"/>
                  </a:moveTo>
                  <a:lnTo>
                    <a:pt x="609092" y="724281"/>
                  </a:lnTo>
                  <a:lnTo>
                    <a:pt x="609092" y="752856"/>
                  </a:lnTo>
                  <a:lnTo>
                    <a:pt x="637667" y="752856"/>
                  </a:lnTo>
                  <a:lnTo>
                    <a:pt x="637667" y="724281"/>
                  </a:lnTo>
                  <a:lnTo>
                    <a:pt x="621538" y="724281"/>
                  </a:lnTo>
                  <a:close/>
                </a:path>
                <a:path w="1368044" h="752856">
                  <a:moveTo>
                    <a:pt x="564896" y="724154"/>
                  </a:moveTo>
                  <a:lnTo>
                    <a:pt x="551942" y="724154"/>
                  </a:lnTo>
                  <a:lnTo>
                    <a:pt x="551942" y="752729"/>
                  </a:lnTo>
                  <a:lnTo>
                    <a:pt x="580517" y="752729"/>
                  </a:lnTo>
                  <a:lnTo>
                    <a:pt x="580517" y="724154"/>
                  </a:lnTo>
                  <a:lnTo>
                    <a:pt x="564896" y="724154"/>
                  </a:lnTo>
                  <a:close/>
                </a:path>
                <a:path w="1368044" h="752856">
                  <a:moveTo>
                    <a:pt x="507619" y="724027"/>
                  </a:moveTo>
                  <a:lnTo>
                    <a:pt x="494792" y="723900"/>
                  </a:lnTo>
                  <a:lnTo>
                    <a:pt x="494792" y="752475"/>
                  </a:lnTo>
                  <a:lnTo>
                    <a:pt x="507492" y="752602"/>
                  </a:lnTo>
                  <a:lnTo>
                    <a:pt x="523367" y="752602"/>
                  </a:lnTo>
                  <a:lnTo>
                    <a:pt x="523367" y="724027"/>
                  </a:lnTo>
                  <a:lnTo>
                    <a:pt x="507619" y="724027"/>
                  </a:lnTo>
                  <a:close/>
                </a:path>
                <a:path w="1368044" h="752856">
                  <a:moveTo>
                    <a:pt x="451104" y="723773"/>
                  </a:moveTo>
                  <a:lnTo>
                    <a:pt x="437642" y="723773"/>
                  </a:lnTo>
                  <a:lnTo>
                    <a:pt x="437642" y="752348"/>
                  </a:lnTo>
                  <a:lnTo>
                    <a:pt x="466217" y="752475"/>
                  </a:lnTo>
                  <a:lnTo>
                    <a:pt x="466217" y="723900"/>
                  </a:lnTo>
                  <a:lnTo>
                    <a:pt x="451104" y="723773"/>
                  </a:lnTo>
                  <a:close/>
                </a:path>
                <a:path w="1368044" h="752856">
                  <a:moveTo>
                    <a:pt x="396875" y="723646"/>
                  </a:moveTo>
                  <a:lnTo>
                    <a:pt x="380492" y="723646"/>
                  </a:lnTo>
                  <a:lnTo>
                    <a:pt x="380492" y="752221"/>
                  </a:lnTo>
                  <a:lnTo>
                    <a:pt x="409067" y="752221"/>
                  </a:lnTo>
                  <a:lnTo>
                    <a:pt x="409067" y="723646"/>
                  </a:lnTo>
                  <a:lnTo>
                    <a:pt x="396875" y="723646"/>
                  </a:lnTo>
                  <a:close/>
                </a:path>
                <a:path w="1368044" h="752856">
                  <a:moveTo>
                    <a:pt x="346201" y="723646"/>
                  </a:moveTo>
                  <a:lnTo>
                    <a:pt x="323342" y="723646"/>
                  </a:lnTo>
                  <a:lnTo>
                    <a:pt x="323342" y="752221"/>
                  </a:lnTo>
                  <a:lnTo>
                    <a:pt x="351917" y="752221"/>
                  </a:lnTo>
                  <a:lnTo>
                    <a:pt x="351917" y="723646"/>
                  </a:lnTo>
                  <a:lnTo>
                    <a:pt x="346201" y="723646"/>
                  </a:lnTo>
                  <a:close/>
                </a:path>
                <a:path w="1368044" h="752856">
                  <a:moveTo>
                    <a:pt x="266192" y="723646"/>
                  </a:moveTo>
                  <a:lnTo>
                    <a:pt x="266192" y="752221"/>
                  </a:lnTo>
                  <a:lnTo>
                    <a:pt x="294767" y="752221"/>
                  </a:lnTo>
                  <a:lnTo>
                    <a:pt x="294767" y="723646"/>
                  </a:lnTo>
                  <a:lnTo>
                    <a:pt x="266192" y="723646"/>
                  </a:lnTo>
                  <a:close/>
                </a:path>
                <a:path w="1368044" h="752856">
                  <a:moveTo>
                    <a:pt x="209042" y="723646"/>
                  </a:moveTo>
                  <a:lnTo>
                    <a:pt x="209042" y="752221"/>
                  </a:lnTo>
                  <a:lnTo>
                    <a:pt x="237617" y="752221"/>
                  </a:lnTo>
                  <a:lnTo>
                    <a:pt x="237617" y="723646"/>
                  </a:lnTo>
                  <a:lnTo>
                    <a:pt x="209042" y="723646"/>
                  </a:lnTo>
                  <a:close/>
                </a:path>
                <a:path w="1368044" h="752856">
                  <a:moveTo>
                    <a:pt x="161798" y="723646"/>
                  </a:moveTo>
                  <a:lnTo>
                    <a:pt x="151892" y="723646"/>
                  </a:lnTo>
                  <a:lnTo>
                    <a:pt x="151892" y="752221"/>
                  </a:lnTo>
                  <a:lnTo>
                    <a:pt x="180467" y="752221"/>
                  </a:lnTo>
                  <a:lnTo>
                    <a:pt x="180467" y="723646"/>
                  </a:lnTo>
                  <a:lnTo>
                    <a:pt x="161798" y="723646"/>
                  </a:lnTo>
                  <a:close/>
                </a:path>
                <a:path w="1368044" h="752856">
                  <a:moveTo>
                    <a:pt x="118999" y="723646"/>
                  </a:moveTo>
                  <a:lnTo>
                    <a:pt x="94742" y="723646"/>
                  </a:lnTo>
                  <a:lnTo>
                    <a:pt x="94742" y="752221"/>
                  </a:lnTo>
                  <a:lnTo>
                    <a:pt x="123317" y="752221"/>
                  </a:lnTo>
                  <a:lnTo>
                    <a:pt x="123317" y="723646"/>
                  </a:lnTo>
                  <a:lnTo>
                    <a:pt x="118999" y="723646"/>
                  </a:lnTo>
                  <a:close/>
                </a:path>
                <a:path w="1368044" h="752856">
                  <a:moveTo>
                    <a:pt x="85725" y="695071"/>
                  </a:moveTo>
                  <a:lnTo>
                    <a:pt x="0" y="737870"/>
                  </a:lnTo>
                  <a:lnTo>
                    <a:pt x="85725" y="780796"/>
                  </a:lnTo>
                  <a:lnTo>
                    <a:pt x="85725" y="695071"/>
                  </a:lnTo>
                  <a:close/>
                </a:path>
                <a:path w="1368044" h="752856">
                  <a:moveTo>
                    <a:pt x="1328293" y="639572"/>
                  </a:moveTo>
                  <a:lnTo>
                    <a:pt x="1346581" y="663067"/>
                  </a:lnTo>
                  <a:lnTo>
                    <a:pt x="1329182" y="637540"/>
                  </a:lnTo>
                  <a:lnTo>
                    <a:pt x="1328293" y="639572"/>
                  </a:lnTo>
                  <a:close/>
                </a:path>
                <a:path w="1368044" h="752856">
                  <a:moveTo>
                    <a:pt x="1368044" y="0"/>
                  </a:moveTo>
                  <a:lnTo>
                    <a:pt x="1339469" y="0"/>
                  </a:lnTo>
                  <a:lnTo>
                    <a:pt x="1339215" y="28448"/>
                  </a:lnTo>
                  <a:lnTo>
                    <a:pt x="1367790" y="28702"/>
                  </a:lnTo>
                  <a:lnTo>
                    <a:pt x="1368044" y="8890"/>
                  </a:lnTo>
                  <a:lnTo>
                    <a:pt x="1368044" y="0"/>
                  </a:lnTo>
                  <a:close/>
                </a:path>
                <a:path w="1368044" h="752856">
                  <a:moveTo>
                    <a:pt x="1366901" y="85979"/>
                  </a:moveTo>
                  <a:lnTo>
                    <a:pt x="1367028" y="78740"/>
                  </a:lnTo>
                  <a:lnTo>
                    <a:pt x="1367282" y="62103"/>
                  </a:lnTo>
                  <a:lnTo>
                    <a:pt x="1367409" y="57277"/>
                  </a:lnTo>
                  <a:lnTo>
                    <a:pt x="1338834" y="57023"/>
                  </a:lnTo>
                  <a:lnTo>
                    <a:pt x="1338707" y="61722"/>
                  </a:lnTo>
                  <a:lnTo>
                    <a:pt x="1338453" y="78232"/>
                  </a:lnTo>
                  <a:lnTo>
                    <a:pt x="1338326" y="85344"/>
                  </a:lnTo>
                  <a:lnTo>
                    <a:pt x="1366901" y="85979"/>
                  </a:lnTo>
                  <a:close/>
                </a:path>
                <a:path w="1368044" h="752856">
                  <a:moveTo>
                    <a:pt x="1337818" y="114046"/>
                  </a:moveTo>
                  <a:lnTo>
                    <a:pt x="1337310" y="142621"/>
                  </a:lnTo>
                  <a:lnTo>
                    <a:pt x="1365885" y="143129"/>
                  </a:lnTo>
                  <a:lnTo>
                    <a:pt x="1366393" y="114554"/>
                  </a:lnTo>
                  <a:lnTo>
                    <a:pt x="1337818" y="114046"/>
                  </a:lnTo>
                  <a:close/>
                </a:path>
                <a:path w="1368044" h="752856">
                  <a:moveTo>
                    <a:pt x="1364996" y="200279"/>
                  </a:moveTo>
                  <a:lnTo>
                    <a:pt x="1365250" y="187071"/>
                  </a:lnTo>
                  <a:lnTo>
                    <a:pt x="1365377" y="171577"/>
                  </a:lnTo>
                  <a:lnTo>
                    <a:pt x="1336802" y="171323"/>
                  </a:lnTo>
                  <a:lnTo>
                    <a:pt x="1336675" y="186690"/>
                  </a:lnTo>
                  <a:lnTo>
                    <a:pt x="1336421" y="199771"/>
                  </a:lnTo>
                  <a:lnTo>
                    <a:pt x="1364996" y="200279"/>
                  </a:lnTo>
                  <a:close/>
                </a:path>
                <a:path w="1368044" h="752856">
                  <a:moveTo>
                    <a:pt x="1364615" y="257175"/>
                  </a:moveTo>
                  <a:lnTo>
                    <a:pt x="1364742" y="228727"/>
                  </a:lnTo>
                  <a:lnTo>
                    <a:pt x="1336167" y="228346"/>
                  </a:lnTo>
                  <a:lnTo>
                    <a:pt x="1336040" y="257175"/>
                  </a:lnTo>
                  <a:lnTo>
                    <a:pt x="1364615" y="257175"/>
                  </a:lnTo>
                  <a:close/>
                </a:path>
                <a:path w="1368044" h="752856">
                  <a:moveTo>
                    <a:pt x="1364615" y="314325"/>
                  </a:moveTo>
                  <a:lnTo>
                    <a:pt x="1364615" y="285750"/>
                  </a:lnTo>
                  <a:lnTo>
                    <a:pt x="1336040" y="285750"/>
                  </a:lnTo>
                  <a:lnTo>
                    <a:pt x="1336040" y="314325"/>
                  </a:lnTo>
                  <a:lnTo>
                    <a:pt x="1364615" y="314325"/>
                  </a:lnTo>
                  <a:close/>
                </a:path>
                <a:path w="1368044" h="752856">
                  <a:moveTo>
                    <a:pt x="1364615" y="371475"/>
                  </a:moveTo>
                  <a:lnTo>
                    <a:pt x="1364615" y="342900"/>
                  </a:lnTo>
                  <a:lnTo>
                    <a:pt x="1336040" y="342900"/>
                  </a:lnTo>
                  <a:lnTo>
                    <a:pt x="1336040" y="371475"/>
                  </a:lnTo>
                  <a:lnTo>
                    <a:pt x="1364615" y="371475"/>
                  </a:lnTo>
                  <a:close/>
                </a:path>
                <a:path w="1368044" h="752856">
                  <a:moveTo>
                    <a:pt x="1364615" y="428625"/>
                  </a:moveTo>
                  <a:lnTo>
                    <a:pt x="1364615" y="400050"/>
                  </a:lnTo>
                  <a:lnTo>
                    <a:pt x="1336040" y="400050"/>
                  </a:lnTo>
                  <a:lnTo>
                    <a:pt x="1336040" y="428625"/>
                  </a:lnTo>
                  <a:lnTo>
                    <a:pt x="1364615" y="428625"/>
                  </a:lnTo>
                  <a:close/>
                </a:path>
                <a:path w="1368044" h="752856">
                  <a:moveTo>
                    <a:pt x="1365377" y="481584"/>
                  </a:moveTo>
                  <a:lnTo>
                    <a:pt x="1364869" y="457454"/>
                  </a:lnTo>
                  <a:lnTo>
                    <a:pt x="1364869" y="457073"/>
                  </a:lnTo>
                  <a:lnTo>
                    <a:pt x="1336294" y="457327"/>
                  </a:lnTo>
                  <a:lnTo>
                    <a:pt x="1336294" y="457708"/>
                  </a:lnTo>
                  <a:lnTo>
                    <a:pt x="1336802" y="482219"/>
                  </a:lnTo>
                  <a:lnTo>
                    <a:pt x="1336929" y="486156"/>
                  </a:lnTo>
                  <a:lnTo>
                    <a:pt x="1365504" y="485267"/>
                  </a:lnTo>
                  <a:lnTo>
                    <a:pt x="1365377" y="481584"/>
                  </a:lnTo>
                  <a:close/>
                </a:path>
                <a:path w="1368044" h="752856">
                  <a:moveTo>
                    <a:pt x="1366393" y="513969"/>
                  </a:moveTo>
                  <a:lnTo>
                    <a:pt x="1337818" y="514731"/>
                  </a:lnTo>
                  <a:lnTo>
                    <a:pt x="1338326" y="530987"/>
                  </a:lnTo>
                  <a:lnTo>
                    <a:pt x="1338453" y="543052"/>
                  </a:lnTo>
                  <a:lnTo>
                    <a:pt x="1367028" y="542671"/>
                  </a:lnTo>
                  <a:lnTo>
                    <a:pt x="1366774" y="530225"/>
                  </a:lnTo>
                  <a:lnTo>
                    <a:pt x="1366393" y="513969"/>
                  </a:lnTo>
                  <a:close/>
                </a:path>
                <a:path w="1368044" h="752856">
                  <a:moveTo>
                    <a:pt x="1367028" y="571500"/>
                  </a:moveTo>
                  <a:lnTo>
                    <a:pt x="1338453" y="571373"/>
                  </a:lnTo>
                  <a:lnTo>
                    <a:pt x="1338453" y="575691"/>
                  </a:lnTo>
                  <a:lnTo>
                    <a:pt x="1338199" y="585343"/>
                  </a:lnTo>
                  <a:lnTo>
                    <a:pt x="1337691" y="594360"/>
                  </a:lnTo>
                  <a:lnTo>
                    <a:pt x="1337310" y="598932"/>
                  </a:lnTo>
                  <a:lnTo>
                    <a:pt x="1365885" y="601091"/>
                  </a:lnTo>
                  <a:lnTo>
                    <a:pt x="1366266" y="595884"/>
                  </a:lnTo>
                  <a:lnTo>
                    <a:pt x="1366774" y="586105"/>
                  </a:lnTo>
                  <a:lnTo>
                    <a:pt x="1367028" y="575691"/>
                  </a:lnTo>
                  <a:lnTo>
                    <a:pt x="1367028" y="571500"/>
                  </a:lnTo>
                  <a:close/>
                </a:path>
                <a:path w="1368044" h="752856">
                  <a:moveTo>
                    <a:pt x="1333373" y="624713"/>
                  </a:moveTo>
                  <a:lnTo>
                    <a:pt x="1332738" y="627507"/>
                  </a:lnTo>
                  <a:lnTo>
                    <a:pt x="1331341" y="632079"/>
                  </a:lnTo>
                  <a:lnTo>
                    <a:pt x="1328988" y="637863"/>
                  </a:lnTo>
                  <a:lnTo>
                    <a:pt x="1324991" y="644525"/>
                  </a:lnTo>
                  <a:lnTo>
                    <a:pt x="1324483" y="644906"/>
                  </a:lnTo>
                  <a:lnTo>
                    <a:pt x="1346581" y="663067"/>
                  </a:lnTo>
                  <a:lnTo>
                    <a:pt x="1328293" y="639572"/>
                  </a:lnTo>
                  <a:lnTo>
                    <a:pt x="1329182" y="637540"/>
                  </a:lnTo>
                  <a:lnTo>
                    <a:pt x="1346581" y="663067"/>
                  </a:lnTo>
                  <a:lnTo>
                    <a:pt x="1349629" y="659130"/>
                  </a:lnTo>
                  <a:lnTo>
                    <a:pt x="1353820" y="652145"/>
                  </a:lnTo>
                  <a:lnTo>
                    <a:pt x="1354709" y="650113"/>
                  </a:lnTo>
                  <a:lnTo>
                    <a:pt x="1358773" y="640080"/>
                  </a:lnTo>
                  <a:lnTo>
                    <a:pt x="1360424" y="634365"/>
                  </a:lnTo>
                  <a:lnTo>
                    <a:pt x="1361059" y="631698"/>
                  </a:lnTo>
                  <a:lnTo>
                    <a:pt x="1333373" y="624713"/>
                  </a:lnTo>
                  <a:close/>
                </a:path>
                <a:path w="1368044" h="752856">
                  <a:moveTo>
                    <a:pt x="1311656" y="691769"/>
                  </a:moveTo>
                  <a:lnTo>
                    <a:pt x="1320673" y="685673"/>
                  </a:lnTo>
                  <a:lnTo>
                    <a:pt x="1322578" y="684276"/>
                  </a:lnTo>
                  <a:lnTo>
                    <a:pt x="1305687" y="661162"/>
                  </a:lnTo>
                  <a:lnTo>
                    <a:pt x="1303782" y="662559"/>
                  </a:lnTo>
                  <a:lnTo>
                    <a:pt x="1295654" y="668020"/>
                  </a:lnTo>
                  <a:lnTo>
                    <a:pt x="1287399" y="672719"/>
                  </a:lnTo>
                  <a:lnTo>
                    <a:pt x="1283462" y="674497"/>
                  </a:lnTo>
                  <a:lnTo>
                    <a:pt x="1295908" y="700278"/>
                  </a:lnTo>
                  <a:lnTo>
                    <a:pt x="1301496" y="697611"/>
                  </a:lnTo>
                  <a:lnTo>
                    <a:pt x="1311656" y="691769"/>
                  </a:lnTo>
                  <a:close/>
                </a:path>
                <a:path w="1368044" h="752856">
                  <a:moveTo>
                    <a:pt x="1232027" y="692023"/>
                  </a:moveTo>
                  <a:lnTo>
                    <a:pt x="1239266" y="719709"/>
                  </a:lnTo>
                  <a:lnTo>
                    <a:pt x="1252474" y="716280"/>
                  </a:lnTo>
                  <a:lnTo>
                    <a:pt x="1266063" y="712089"/>
                  </a:lnTo>
                  <a:lnTo>
                    <a:pt x="1267841" y="711454"/>
                  </a:lnTo>
                  <a:lnTo>
                    <a:pt x="1258443" y="684530"/>
                  </a:lnTo>
                  <a:lnTo>
                    <a:pt x="1256538" y="685165"/>
                  </a:lnTo>
                  <a:lnTo>
                    <a:pt x="1244219" y="688848"/>
                  </a:lnTo>
                  <a:lnTo>
                    <a:pt x="1232027" y="692023"/>
                  </a:lnTo>
                  <a:close/>
                </a:path>
                <a:path w="1368044" h="752856">
                  <a:moveTo>
                    <a:pt x="1177417" y="703326"/>
                  </a:moveTo>
                  <a:lnTo>
                    <a:pt x="1181989" y="731520"/>
                  </a:lnTo>
                  <a:lnTo>
                    <a:pt x="1188974" y="730377"/>
                  </a:lnTo>
                  <a:lnTo>
                    <a:pt x="1205484" y="727202"/>
                  </a:lnTo>
                  <a:lnTo>
                    <a:pt x="1210691" y="726186"/>
                  </a:lnTo>
                  <a:lnTo>
                    <a:pt x="1204976" y="698119"/>
                  </a:lnTo>
                  <a:lnTo>
                    <a:pt x="1199769" y="699262"/>
                  </a:lnTo>
                  <a:lnTo>
                    <a:pt x="1183513" y="702310"/>
                  </a:lnTo>
                  <a:lnTo>
                    <a:pt x="1177417" y="703326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74" name="object 211"/>
            <p:cNvSpPr>
              <a:spLocks/>
            </p:cNvSpPr>
            <p:nvPr/>
          </p:nvSpPr>
          <p:spPr bwMode="auto">
            <a:xfrm>
              <a:off x="4167" y="3259"/>
              <a:ext cx="28" cy="29"/>
            </a:xfrm>
            <a:custGeom>
              <a:avLst/>
              <a:gdLst>
                <a:gd name="T0" fmla="*/ 0 w 28575"/>
                <a:gd name="T1" fmla="*/ 0 h 28701"/>
                <a:gd name="T2" fmla="*/ 0 w 28575"/>
                <a:gd name="T3" fmla="*/ 0 h 28701"/>
                <a:gd name="T4" fmla="*/ 0 w 28575"/>
                <a:gd name="T5" fmla="*/ 0 h 28701"/>
                <a:gd name="T6" fmla="*/ 0 w 28575"/>
                <a:gd name="T7" fmla="*/ 0 h 28701"/>
                <a:gd name="T8" fmla="*/ 0 w 28575"/>
                <a:gd name="T9" fmla="*/ 0 h 287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75" h="28701">
                  <a:moveTo>
                    <a:pt x="28575" y="28575"/>
                  </a:moveTo>
                  <a:lnTo>
                    <a:pt x="28575" y="0"/>
                  </a:lnTo>
                  <a:lnTo>
                    <a:pt x="0" y="126"/>
                  </a:lnTo>
                  <a:lnTo>
                    <a:pt x="0" y="28701"/>
                  </a:lnTo>
                  <a:lnTo>
                    <a:pt x="28575" y="28575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75" name="object 212"/>
            <p:cNvSpPr>
              <a:spLocks/>
            </p:cNvSpPr>
            <p:nvPr/>
          </p:nvSpPr>
          <p:spPr bwMode="auto">
            <a:xfrm>
              <a:off x="4110" y="3275"/>
              <a:ext cx="29" cy="0"/>
            </a:xfrm>
            <a:custGeom>
              <a:avLst/>
              <a:gdLst>
                <a:gd name="T0" fmla="*/ 0 w 28575"/>
                <a:gd name="T1" fmla="*/ 0 w 2857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8575">
                  <a:moveTo>
                    <a:pt x="0" y="0"/>
                  </a:moveTo>
                  <a:lnTo>
                    <a:pt x="28575" y="0"/>
                  </a:lnTo>
                </a:path>
              </a:pathLst>
            </a:custGeom>
            <a:noFill/>
            <a:ln w="2984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76" name="object 213"/>
            <p:cNvSpPr>
              <a:spLocks/>
            </p:cNvSpPr>
            <p:nvPr/>
          </p:nvSpPr>
          <p:spPr bwMode="auto">
            <a:xfrm>
              <a:off x="4054" y="3275"/>
              <a:ext cx="28" cy="0"/>
            </a:xfrm>
            <a:custGeom>
              <a:avLst/>
              <a:gdLst>
                <a:gd name="T0" fmla="*/ 0 w 28575"/>
                <a:gd name="T1" fmla="*/ 0 w 2857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8575">
                  <a:moveTo>
                    <a:pt x="0" y="0"/>
                  </a:moveTo>
                  <a:lnTo>
                    <a:pt x="28575" y="0"/>
                  </a:lnTo>
                </a:path>
              </a:pathLst>
            </a:custGeom>
            <a:noFill/>
            <a:ln w="2984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77" name="object 214"/>
            <p:cNvSpPr>
              <a:spLocks/>
            </p:cNvSpPr>
            <p:nvPr/>
          </p:nvSpPr>
          <p:spPr bwMode="auto">
            <a:xfrm>
              <a:off x="3884" y="3275"/>
              <a:ext cx="28" cy="0"/>
            </a:xfrm>
            <a:custGeom>
              <a:avLst/>
              <a:gdLst>
                <a:gd name="T0" fmla="*/ 0 w 28575"/>
                <a:gd name="T1" fmla="*/ 0 w 2857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8575">
                  <a:moveTo>
                    <a:pt x="0" y="0"/>
                  </a:moveTo>
                  <a:lnTo>
                    <a:pt x="28575" y="0"/>
                  </a:lnTo>
                </a:path>
              </a:pathLst>
            </a:custGeom>
            <a:noFill/>
            <a:ln w="2984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78" name="object 215"/>
            <p:cNvSpPr>
              <a:spLocks/>
            </p:cNvSpPr>
            <p:nvPr/>
          </p:nvSpPr>
          <p:spPr bwMode="auto">
            <a:xfrm>
              <a:off x="3827" y="3275"/>
              <a:ext cx="29" cy="0"/>
            </a:xfrm>
            <a:custGeom>
              <a:avLst/>
              <a:gdLst>
                <a:gd name="T0" fmla="*/ 0 w 28575"/>
                <a:gd name="T1" fmla="*/ 0 w 2857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8575">
                  <a:moveTo>
                    <a:pt x="0" y="0"/>
                  </a:moveTo>
                  <a:lnTo>
                    <a:pt x="28575" y="0"/>
                  </a:lnTo>
                </a:path>
              </a:pathLst>
            </a:custGeom>
            <a:noFill/>
            <a:ln w="2984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79" name="object 216"/>
            <p:cNvSpPr>
              <a:spLocks/>
            </p:cNvSpPr>
            <p:nvPr/>
          </p:nvSpPr>
          <p:spPr bwMode="auto">
            <a:xfrm>
              <a:off x="3771" y="3275"/>
              <a:ext cx="28" cy="0"/>
            </a:xfrm>
            <a:custGeom>
              <a:avLst/>
              <a:gdLst>
                <a:gd name="T0" fmla="*/ 0 w 28575"/>
                <a:gd name="T1" fmla="*/ 0 w 2857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8575">
                  <a:moveTo>
                    <a:pt x="0" y="0"/>
                  </a:moveTo>
                  <a:lnTo>
                    <a:pt x="28575" y="0"/>
                  </a:lnTo>
                </a:path>
              </a:pathLst>
            </a:custGeom>
            <a:noFill/>
            <a:ln w="2984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80" name="object 217"/>
            <p:cNvSpPr>
              <a:spLocks/>
            </p:cNvSpPr>
            <p:nvPr/>
          </p:nvSpPr>
          <p:spPr bwMode="auto">
            <a:xfrm>
              <a:off x="3714" y="3275"/>
              <a:ext cx="28" cy="0"/>
            </a:xfrm>
            <a:custGeom>
              <a:avLst/>
              <a:gdLst>
                <a:gd name="T0" fmla="*/ 0 w 28575"/>
                <a:gd name="T1" fmla="*/ 0 w 2857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8575">
                  <a:moveTo>
                    <a:pt x="0" y="0"/>
                  </a:moveTo>
                  <a:lnTo>
                    <a:pt x="28575" y="0"/>
                  </a:lnTo>
                </a:path>
              </a:pathLst>
            </a:custGeom>
            <a:noFill/>
            <a:ln w="2984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81" name="object 218"/>
            <p:cNvSpPr>
              <a:spLocks/>
            </p:cNvSpPr>
            <p:nvPr/>
          </p:nvSpPr>
          <p:spPr bwMode="auto">
            <a:xfrm>
              <a:off x="3657" y="3275"/>
              <a:ext cx="29" cy="0"/>
            </a:xfrm>
            <a:custGeom>
              <a:avLst/>
              <a:gdLst>
                <a:gd name="T0" fmla="*/ 0 w 28575"/>
                <a:gd name="T1" fmla="*/ 0 w 2857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8575">
                  <a:moveTo>
                    <a:pt x="0" y="0"/>
                  </a:moveTo>
                  <a:lnTo>
                    <a:pt x="28575" y="0"/>
                  </a:lnTo>
                </a:path>
              </a:pathLst>
            </a:custGeom>
            <a:noFill/>
            <a:ln w="2984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82" name="object 219"/>
            <p:cNvSpPr>
              <a:spLocks/>
            </p:cNvSpPr>
            <p:nvPr/>
          </p:nvSpPr>
          <p:spPr bwMode="auto">
            <a:xfrm>
              <a:off x="3601" y="3275"/>
              <a:ext cx="28" cy="0"/>
            </a:xfrm>
            <a:custGeom>
              <a:avLst/>
              <a:gdLst>
                <a:gd name="T0" fmla="*/ 0 w 28575"/>
                <a:gd name="T1" fmla="*/ 0 w 2857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8575">
                  <a:moveTo>
                    <a:pt x="0" y="0"/>
                  </a:moveTo>
                  <a:lnTo>
                    <a:pt x="28575" y="0"/>
                  </a:lnTo>
                </a:path>
              </a:pathLst>
            </a:custGeom>
            <a:noFill/>
            <a:ln w="2984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83" name="object 220"/>
            <p:cNvSpPr>
              <a:spLocks/>
            </p:cNvSpPr>
            <p:nvPr/>
          </p:nvSpPr>
          <p:spPr bwMode="auto">
            <a:xfrm>
              <a:off x="3506" y="2759"/>
              <a:ext cx="1356" cy="783"/>
            </a:xfrm>
            <a:custGeom>
              <a:avLst/>
              <a:gdLst>
                <a:gd name="T0" fmla="*/ 0 w 1368044"/>
                <a:gd name="T1" fmla="*/ 0 h 752983"/>
                <a:gd name="T2" fmla="*/ 0 w 1368044"/>
                <a:gd name="T3" fmla="*/ 0 h 752983"/>
                <a:gd name="T4" fmla="*/ 0 w 1368044"/>
                <a:gd name="T5" fmla="*/ 0 h 752983"/>
                <a:gd name="T6" fmla="*/ 0 w 1368044"/>
                <a:gd name="T7" fmla="*/ 0 h 752983"/>
                <a:gd name="T8" fmla="*/ 0 w 1368044"/>
                <a:gd name="T9" fmla="*/ 0 h 752983"/>
                <a:gd name="T10" fmla="*/ 0 w 1368044"/>
                <a:gd name="T11" fmla="*/ 0 h 752983"/>
                <a:gd name="T12" fmla="*/ 0 w 1368044"/>
                <a:gd name="T13" fmla="*/ 0 h 752983"/>
                <a:gd name="T14" fmla="*/ 0 w 1368044"/>
                <a:gd name="T15" fmla="*/ 0 h 752983"/>
                <a:gd name="T16" fmla="*/ 0 w 1368044"/>
                <a:gd name="T17" fmla="*/ 0 h 752983"/>
                <a:gd name="T18" fmla="*/ 0 w 1368044"/>
                <a:gd name="T19" fmla="*/ 0 h 752983"/>
                <a:gd name="T20" fmla="*/ 0 w 1368044"/>
                <a:gd name="T21" fmla="*/ 0 h 752983"/>
                <a:gd name="T22" fmla="*/ 0 w 1368044"/>
                <a:gd name="T23" fmla="*/ 0 h 752983"/>
                <a:gd name="T24" fmla="*/ 0 w 1368044"/>
                <a:gd name="T25" fmla="*/ 0 h 752983"/>
                <a:gd name="T26" fmla="*/ 0 w 1368044"/>
                <a:gd name="T27" fmla="*/ 0 h 752983"/>
                <a:gd name="T28" fmla="*/ 0 w 1368044"/>
                <a:gd name="T29" fmla="*/ 0 h 752983"/>
                <a:gd name="T30" fmla="*/ 0 w 1368044"/>
                <a:gd name="T31" fmla="*/ 0 h 752983"/>
                <a:gd name="T32" fmla="*/ 0 w 1368044"/>
                <a:gd name="T33" fmla="*/ 0 h 752983"/>
                <a:gd name="T34" fmla="*/ 0 w 1368044"/>
                <a:gd name="T35" fmla="*/ 0 h 752983"/>
                <a:gd name="T36" fmla="*/ 0 w 1368044"/>
                <a:gd name="T37" fmla="*/ 0 h 752983"/>
                <a:gd name="T38" fmla="*/ 0 w 1368044"/>
                <a:gd name="T39" fmla="*/ 0 h 752983"/>
                <a:gd name="T40" fmla="*/ 0 w 1368044"/>
                <a:gd name="T41" fmla="*/ 0 h 752983"/>
                <a:gd name="T42" fmla="*/ 0 w 1368044"/>
                <a:gd name="T43" fmla="*/ 0 h 752983"/>
                <a:gd name="T44" fmla="*/ 0 w 1368044"/>
                <a:gd name="T45" fmla="*/ 0 h 752983"/>
                <a:gd name="T46" fmla="*/ 0 w 1368044"/>
                <a:gd name="T47" fmla="*/ 0 h 752983"/>
                <a:gd name="T48" fmla="*/ 0 w 1368044"/>
                <a:gd name="T49" fmla="*/ 0 h 752983"/>
                <a:gd name="T50" fmla="*/ 0 w 1368044"/>
                <a:gd name="T51" fmla="*/ 0 h 752983"/>
                <a:gd name="T52" fmla="*/ 0 w 1368044"/>
                <a:gd name="T53" fmla="*/ 0 h 752983"/>
                <a:gd name="T54" fmla="*/ 0 w 1368044"/>
                <a:gd name="T55" fmla="*/ 0 h 752983"/>
                <a:gd name="T56" fmla="*/ 0 w 1368044"/>
                <a:gd name="T57" fmla="*/ 0 h 752983"/>
                <a:gd name="T58" fmla="*/ 0 w 1368044"/>
                <a:gd name="T59" fmla="*/ 0 h 752983"/>
                <a:gd name="T60" fmla="*/ 0 w 1368044"/>
                <a:gd name="T61" fmla="*/ 0 h 752983"/>
                <a:gd name="T62" fmla="*/ 0 w 1368044"/>
                <a:gd name="T63" fmla="*/ 0 h 752983"/>
                <a:gd name="T64" fmla="*/ 0 w 1368044"/>
                <a:gd name="T65" fmla="*/ 0 h 752983"/>
                <a:gd name="T66" fmla="*/ 0 w 1368044"/>
                <a:gd name="T67" fmla="*/ 0 h 752983"/>
                <a:gd name="T68" fmla="*/ 0 w 1368044"/>
                <a:gd name="T69" fmla="*/ 0 h 752983"/>
                <a:gd name="T70" fmla="*/ 0 w 1368044"/>
                <a:gd name="T71" fmla="*/ 0 h 752983"/>
                <a:gd name="T72" fmla="*/ 0 w 1368044"/>
                <a:gd name="T73" fmla="*/ 0 h 752983"/>
                <a:gd name="T74" fmla="*/ 0 w 1368044"/>
                <a:gd name="T75" fmla="*/ 0 h 752983"/>
                <a:gd name="T76" fmla="*/ 0 w 1368044"/>
                <a:gd name="T77" fmla="*/ 0 h 752983"/>
                <a:gd name="T78" fmla="*/ 0 w 1368044"/>
                <a:gd name="T79" fmla="*/ 0 h 752983"/>
                <a:gd name="T80" fmla="*/ 0 w 1368044"/>
                <a:gd name="T81" fmla="*/ 0 h 752983"/>
                <a:gd name="T82" fmla="*/ 0 w 1368044"/>
                <a:gd name="T83" fmla="*/ 0 h 752983"/>
                <a:gd name="T84" fmla="*/ 0 w 1368044"/>
                <a:gd name="T85" fmla="*/ 0 h 752983"/>
                <a:gd name="T86" fmla="*/ 0 w 1368044"/>
                <a:gd name="T87" fmla="*/ 0 h 752983"/>
                <a:gd name="T88" fmla="*/ 0 w 1368044"/>
                <a:gd name="T89" fmla="*/ 0 h 752983"/>
                <a:gd name="T90" fmla="*/ 0 w 1368044"/>
                <a:gd name="T91" fmla="*/ 0 h 752983"/>
                <a:gd name="T92" fmla="*/ 0 w 1368044"/>
                <a:gd name="T93" fmla="*/ 0 h 752983"/>
                <a:gd name="T94" fmla="*/ 0 w 1368044"/>
                <a:gd name="T95" fmla="*/ 0 h 752983"/>
                <a:gd name="T96" fmla="*/ 0 w 1368044"/>
                <a:gd name="T97" fmla="*/ 0 h 752983"/>
                <a:gd name="T98" fmla="*/ 0 w 1368044"/>
                <a:gd name="T99" fmla="*/ 0 h 752983"/>
                <a:gd name="T100" fmla="*/ 0 w 1368044"/>
                <a:gd name="T101" fmla="*/ 0 h 75298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8044" h="752983">
                  <a:moveTo>
                    <a:pt x="1121664" y="710819"/>
                  </a:moveTo>
                  <a:lnTo>
                    <a:pt x="1124585" y="739266"/>
                  </a:lnTo>
                  <a:lnTo>
                    <a:pt x="1132840" y="738377"/>
                  </a:lnTo>
                  <a:lnTo>
                    <a:pt x="1152779" y="735964"/>
                  </a:lnTo>
                  <a:lnTo>
                    <a:pt x="1153541" y="735838"/>
                  </a:lnTo>
                  <a:lnTo>
                    <a:pt x="1149477" y="707644"/>
                  </a:lnTo>
                  <a:lnTo>
                    <a:pt x="1148842" y="707644"/>
                  </a:lnTo>
                  <a:lnTo>
                    <a:pt x="1129411" y="710057"/>
                  </a:lnTo>
                  <a:lnTo>
                    <a:pt x="1121664" y="710819"/>
                  </a:lnTo>
                  <a:close/>
                </a:path>
                <a:path w="1368044" h="752983">
                  <a:moveTo>
                    <a:pt x="1065276" y="715517"/>
                  </a:moveTo>
                  <a:lnTo>
                    <a:pt x="1067054" y="744092"/>
                  </a:lnTo>
                  <a:lnTo>
                    <a:pt x="1074039" y="743585"/>
                  </a:lnTo>
                  <a:lnTo>
                    <a:pt x="1086866" y="742696"/>
                  </a:lnTo>
                  <a:lnTo>
                    <a:pt x="1095756" y="741934"/>
                  </a:lnTo>
                  <a:lnTo>
                    <a:pt x="1093597" y="713486"/>
                  </a:lnTo>
                  <a:lnTo>
                    <a:pt x="1084580" y="714121"/>
                  </a:lnTo>
                  <a:lnTo>
                    <a:pt x="1071880" y="715137"/>
                  </a:lnTo>
                  <a:lnTo>
                    <a:pt x="1065276" y="715517"/>
                  </a:lnTo>
                  <a:close/>
                </a:path>
                <a:path w="1368044" h="752983">
                  <a:moveTo>
                    <a:pt x="1008507" y="718565"/>
                  </a:moveTo>
                  <a:lnTo>
                    <a:pt x="1009776" y="747013"/>
                  </a:lnTo>
                  <a:lnTo>
                    <a:pt x="1031748" y="746125"/>
                  </a:lnTo>
                  <a:lnTo>
                    <a:pt x="1038479" y="745744"/>
                  </a:lnTo>
                  <a:lnTo>
                    <a:pt x="1036828" y="717169"/>
                  </a:lnTo>
                  <a:lnTo>
                    <a:pt x="1030224" y="717550"/>
                  </a:lnTo>
                  <a:lnTo>
                    <a:pt x="1008507" y="718565"/>
                  </a:lnTo>
                  <a:close/>
                </a:path>
                <a:path w="1368044" h="752983">
                  <a:moveTo>
                    <a:pt x="951611" y="720471"/>
                  </a:moveTo>
                  <a:lnTo>
                    <a:pt x="952373" y="749046"/>
                  </a:lnTo>
                  <a:lnTo>
                    <a:pt x="969137" y="748538"/>
                  </a:lnTo>
                  <a:lnTo>
                    <a:pt x="981075" y="748157"/>
                  </a:lnTo>
                  <a:lnTo>
                    <a:pt x="980059" y="719582"/>
                  </a:lnTo>
                  <a:lnTo>
                    <a:pt x="968121" y="720089"/>
                  </a:lnTo>
                  <a:lnTo>
                    <a:pt x="951611" y="720471"/>
                  </a:lnTo>
                  <a:close/>
                </a:path>
                <a:path w="1368044" h="752983">
                  <a:moveTo>
                    <a:pt x="894588" y="721867"/>
                  </a:moveTo>
                  <a:lnTo>
                    <a:pt x="895223" y="750315"/>
                  </a:lnTo>
                  <a:lnTo>
                    <a:pt x="898525" y="750315"/>
                  </a:lnTo>
                  <a:lnTo>
                    <a:pt x="923798" y="749808"/>
                  </a:lnTo>
                  <a:lnTo>
                    <a:pt x="923163" y="721233"/>
                  </a:lnTo>
                  <a:lnTo>
                    <a:pt x="897890" y="721740"/>
                  </a:lnTo>
                  <a:lnTo>
                    <a:pt x="894588" y="721867"/>
                  </a:lnTo>
                  <a:close/>
                </a:path>
                <a:path w="1368044" h="752983">
                  <a:moveTo>
                    <a:pt x="837565" y="722757"/>
                  </a:moveTo>
                  <a:lnTo>
                    <a:pt x="837946" y="751332"/>
                  </a:lnTo>
                  <a:lnTo>
                    <a:pt x="839851" y="751332"/>
                  </a:lnTo>
                  <a:lnTo>
                    <a:pt x="859917" y="750951"/>
                  </a:lnTo>
                  <a:lnTo>
                    <a:pt x="866521" y="750824"/>
                  </a:lnTo>
                  <a:lnTo>
                    <a:pt x="866140" y="722249"/>
                  </a:lnTo>
                  <a:lnTo>
                    <a:pt x="859536" y="722376"/>
                  </a:lnTo>
                  <a:lnTo>
                    <a:pt x="839343" y="722757"/>
                  </a:lnTo>
                  <a:lnTo>
                    <a:pt x="837565" y="722757"/>
                  </a:lnTo>
                  <a:close/>
                </a:path>
                <a:path w="1368044" h="752983">
                  <a:moveTo>
                    <a:pt x="780415" y="723519"/>
                  </a:moveTo>
                  <a:lnTo>
                    <a:pt x="780796" y="752094"/>
                  </a:lnTo>
                  <a:lnTo>
                    <a:pt x="797813" y="751966"/>
                  </a:lnTo>
                  <a:lnTo>
                    <a:pt x="809371" y="751839"/>
                  </a:lnTo>
                  <a:lnTo>
                    <a:pt x="808990" y="723264"/>
                  </a:lnTo>
                  <a:lnTo>
                    <a:pt x="797433" y="723391"/>
                  </a:lnTo>
                  <a:lnTo>
                    <a:pt x="780415" y="723519"/>
                  </a:lnTo>
                  <a:close/>
                </a:path>
                <a:path w="1368044" h="752983">
                  <a:moveTo>
                    <a:pt x="723392" y="724153"/>
                  </a:moveTo>
                  <a:lnTo>
                    <a:pt x="723519" y="752728"/>
                  </a:lnTo>
                  <a:lnTo>
                    <a:pt x="728472" y="752728"/>
                  </a:lnTo>
                  <a:lnTo>
                    <a:pt x="752094" y="752475"/>
                  </a:lnTo>
                  <a:lnTo>
                    <a:pt x="751967" y="723900"/>
                  </a:lnTo>
                  <a:lnTo>
                    <a:pt x="728218" y="724153"/>
                  </a:lnTo>
                  <a:lnTo>
                    <a:pt x="723392" y="724153"/>
                  </a:lnTo>
                  <a:close/>
                </a:path>
                <a:path w="1368044" h="752983">
                  <a:moveTo>
                    <a:pt x="666242" y="724408"/>
                  </a:moveTo>
                  <a:lnTo>
                    <a:pt x="666369" y="752983"/>
                  </a:lnTo>
                  <a:lnTo>
                    <a:pt x="676656" y="752855"/>
                  </a:lnTo>
                  <a:lnTo>
                    <a:pt x="694944" y="752855"/>
                  </a:lnTo>
                  <a:lnTo>
                    <a:pt x="694817" y="724280"/>
                  </a:lnTo>
                  <a:lnTo>
                    <a:pt x="676529" y="724280"/>
                  </a:lnTo>
                  <a:lnTo>
                    <a:pt x="666242" y="724408"/>
                  </a:lnTo>
                  <a:close/>
                </a:path>
                <a:path w="1368044" h="752983">
                  <a:moveTo>
                    <a:pt x="621665" y="724280"/>
                  </a:moveTo>
                  <a:lnTo>
                    <a:pt x="609219" y="724280"/>
                  </a:lnTo>
                  <a:lnTo>
                    <a:pt x="609092" y="752855"/>
                  </a:lnTo>
                  <a:lnTo>
                    <a:pt x="621538" y="752855"/>
                  </a:lnTo>
                  <a:lnTo>
                    <a:pt x="637667" y="752983"/>
                  </a:lnTo>
                  <a:lnTo>
                    <a:pt x="637794" y="724408"/>
                  </a:lnTo>
                  <a:lnTo>
                    <a:pt x="621665" y="724280"/>
                  </a:lnTo>
                  <a:close/>
                </a:path>
                <a:path w="1368044" h="752983">
                  <a:moveTo>
                    <a:pt x="564896" y="724153"/>
                  </a:moveTo>
                  <a:lnTo>
                    <a:pt x="552069" y="724153"/>
                  </a:lnTo>
                  <a:lnTo>
                    <a:pt x="551942" y="752728"/>
                  </a:lnTo>
                  <a:lnTo>
                    <a:pt x="580517" y="752855"/>
                  </a:lnTo>
                  <a:lnTo>
                    <a:pt x="580644" y="724280"/>
                  </a:lnTo>
                  <a:lnTo>
                    <a:pt x="564896" y="724153"/>
                  </a:lnTo>
                  <a:close/>
                </a:path>
                <a:path w="1368044" h="752983">
                  <a:moveTo>
                    <a:pt x="507619" y="724026"/>
                  </a:moveTo>
                  <a:lnTo>
                    <a:pt x="494919" y="724026"/>
                  </a:lnTo>
                  <a:lnTo>
                    <a:pt x="494792" y="752601"/>
                  </a:lnTo>
                  <a:lnTo>
                    <a:pt x="523367" y="752601"/>
                  </a:lnTo>
                  <a:lnTo>
                    <a:pt x="523494" y="724026"/>
                  </a:lnTo>
                  <a:lnTo>
                    <a:pt x="507619" y="724026"/>
                  </a:lnTo>
                  <a:close/>
                </a:path>
                <a:path w="1368044" h="752983">
                  <a:moveTo>
                    <a:pt x="451104" y="723773"/>
                  </a:moveTo>
                  <a:lnTo>
                    <a:pt x="437769" y="723773"/>
                  </a:lnTo>
                  <a:lnTo>
                    <a:pt x="437642" y="752348"/>
                  </a:lnTo>
                  <a:lnTo>
                    <a:pt x="466217" y="752475"/>
                  </a:lnTo>
                  <a:lnTo>
                    <a:pt x="466344" y="723900"/>
                  </a:lnTo>
                  <a:lnTo>
                    <a:pt x="451104" y="723773"/>
                  </a:lnTo>
                  <a:close/>
                </a:path>
                <a:path w="1368044" h="752983">
                  <a:moveTo>
                    <a:pt x="396875" y="723773"/>
                  </a:moveTo>
                  <a:lnTo>
                    <a:pt x="380619" y="723646"/>
                  </a:lnTo>
                  <a:lnTo>
                    <a:pt x="380492" y="752221"/>
                  </a:lnTo>
                  <a:lnTo>
                    <a:pt x="409067" y="752348"/>
                  </a:lnTo>
                  <a:lnTo>
                    <a:pt x="409067" y="723773"/>
                  </a:lnTo>
                  <a:lnTo>
                    <a:pt x="396875" y="723773"/>
                  </a:lnTo>
                  <a:close/>
                </a:path>
                <a:path w="1368044" h="752983">
                  <a:moveTo>
                    <a:pt x="346201" y="723646"/>
                  </a:moveTo>
                  <a:lnTo>
                    <a:pt x="323342" y="723646"/>
                  </a:lnTo>
                  <a:lnTo>
                    <a:pt x="323342" y="752221"/>
                  </a:lnTo>
                  <a:lnTo>
                    <a:pt x="351917" y="752221"/>
                  </a:lnTo>
                  <a:lnTo>
                    <a:pt x="351917" y="723646"/>
                  </a:lnTo>
                  <a:lnTo>
                    <a:pt x="346201" y="723646"/>
                  </a:lnTo>
                  <a:close/>
                </a:path>
                <a:path w="1368044" h="752983">
                  <a:moveTo>
                    <a:pt x="266192" y="723646"/>
                  </a:moveTo>
                  <a:lnTo>
                    <a:pt x="266192" y="752221"/>
                  </a:lnTo>
                  <a:lnTo>
                    <a:pt x="294767" y="752221"/>
                  </a:lnTo>
                  <a:lnTo>
                    <a:pt x="294767" y="723646"/>
                  </a:lnTo>
                  <a:lnTo>
                    <a:pt x="266192" y="723646"/>
                  </a:lnTo>
                  <a:close/>
                </a:path>
                <a:path w="1368044" h="752983">
                  <a:moveTo>
                    <a:pt x="209042" y="723646"/>
                  </a:moveTo>
                  <a:lnTo>
                    <a:pt x="209042" y="752221"/>
                  </a:lnTo>
                  <a:lnTo>
                    <a:pt x="237617" y="752221"/>
                  </a:lnTo>
                  <a:lnTo>
                    <a:pt x="237617" y="723646"/>
                  </a:lnTo>
                  <a:lnTo>
                    <a:pt x="209042" y="723646"/>
                  </a:lnTo>
                  <a:close/>
                </a:path>
                <a:path w="1368044" h="752983">
                  <a:moveTo>
                    <a:pt x="161798" y="723646"/>
                  </a:moveTo>
                  <a:lnTo>
                    <a:pt x="151892" y="723646"/>
                  </a:lnTo>
                  <a:lnTo>
                    <a:pt x="151892" y="752221"/>
                  </a:lnTo>
                  <a:lnTo>
                    <a:pt x="180467" y="752221"/>
                  </a:lnTo>
                  <a:lnTo>
                    <a:pt x="180467" y="723646"/>
                  </a:lnTo>
                  <a:lnTo>
                    <a:pt x="161798" y="723646"/>
                  </a:lnTo>
                  <a:close/>
                </a:path>
                <a:path w="1368044" h="752983">
                  <a:moveTo>
                    <a:pt x="118999" y="723646"/>
                  </a:moveTo>
                  <a:lnTo>
                    <a:pt x="94742" y="723646"/>
                  </a:lnTo>
                  <a:lnTo>
                    <a:pt x="94742" y="752221"/>
                  </a:lnTo>
                  <a:lnTo>
                    <a:pt x="123317" y="752221"/>
                  </a:lnTo>
                  <a:lnTo>
                    <a:pt x="123317" y="723646"/>
                  </a:lnTo>
                  <a:lnTo>
                    <a:pt x="118999" y="723646"/>
                  </a:lnTo>
                  <a:close/>
                </a:path>
                <a:path w="1368044" h="752983">
                  <a:moveTo>
                    <a:pt x="85725" y="695071"/>
                  </a:moveTo>
                  <a:lnTo>
                    <a:pt x="0" y="737870"/>
                  </a:lnTo>
                  <a:lnTo>
                    <a:pt x="85725" y="780796"/>
                  </a:lnTo>
                  <a:lnTo>
                    <a:pt x="85725" y="695071"/>
                  </a:lnTo>
                  <a:close/>
                </a:path>
                <a:path w="1368044" h="752983">
                  <a:moveTo>
                    <a:pt x="1328293" y="639445"/>
                  </a:moveTo>
                  <a:lnTo>
                    <a:pt x="1346708" y="663066"/>
                  </a:lnTo>
                  <a:lnTo>
                    <a:pt x="1329182" y="637539"/>
                  </a:lnTo>
                  <a:lnTo>
                    <a:pt x="1328293" y="639445"/>
                  </a:lnTo>
                  <a:close/>
                </a:path>
                <a:path w="1368044" h="752983">
                  <a:moveTo>
                    <a:pt x="1368044" y="0"/>
                  </a:moveTo>
                  <a:lnTo>
                    <a:pt x="1339469" y="0"/>
                  </a:lnTo>
                  <a:lnTo>
                    <a:pt x="1339215" y="28448"/>
                  </a:lnTo>
                  <a:lnTo>
                    <a:pt x="1367790" y="28701"/>
                  </a:lnTo>
                  <a:lnTo>
                    <a:pt x="1368044" y="8889"/>
                  </a:lnTo>
                  <a:lnTo>
                    <a:pt x="1368044" y="0"/>
                  </a:lnTo>
                  <a:close/>
                </a:path>
                <a:path w="1368044" h="752983">
                  <a:moveTo>
                    <a:pt x="1366901" y="86105"/>
                  </a:moveTo>
                  <a:lnTo>
                    <a:pt x="1367028" y="78866"/>
                  </a:lnTo>
                  <a:lnTo>
                    <a:pt x="1367282" y="62229"/>
                  </a:lnTo>
                  <a:lnTo>
                    <a:pt x="1367409" y="57403"/>
                  </a:lnTo>
                  <a:lnTo>
                    <a:pt x="1338834" y="57023"/>
                  </a:lnTo>
                  <a:lnTo>
                    <a:pt x="1338707" y="61849"/>
                  </a:lnTo>
                  <a:lnTo>
                    <a:pt x="1338453" y="78359"/>
                  </a:lnTo>
                  <a:lnTo>
                    <a:pt x="1338326" y="85471"/>
                  </a:lnTo>
                  <a:lnTo>
                    <a:pt x="1366901" y="86105"/>
                  </a:lnTo>
                  <a:close/>
                </a:path>
                <a:path w="1368044" h="752983">
                  <a:moveTo>
                    <a:pt x="1337818" y="114046"/>
                  </a:moveTo>
                  <a:lnTo>
                    <a:pt x="1337310" y="142621"/>
                  </a:lnTo>
                  <a:lnTo>
                    <a:pt x="1365885" y="143128"/>
                  </a:lnTo>
                  <a:lnTo>
                    <a:pt x="1366393" y="114553"/>
                  </a:lnTo>
                  <a:lnTo>
                    <a:pt x="1337818" y="114046"/>
                  </a:lnTo>
                  <a:close/>
                </a:path>
                <a:path w="1368044" h="752983">
                  <a:moveTo>
                    <a:pt x="1364996" y="200278"/>
                  </a:moveTo>
                  <a:lnTo>
                    <a:pt x="1365250" y="187071"/>
                  </a:lnTo>
                  <a:lnTo>
                    <a:pt x="1365377" y="171576"/>
                  </a:lnTo>
                  <a:lnTo>
                    <a:pt x="1336802" y="171323"/>
                  </a:lnTo>
                  <a:lnTo>
                    <a:pt x="1336675" y="186816"/>
                  </a:lnTo>
                  <a:lnTo>
                    <a:pt x="1336421" y="199771"/>
                  </a:lnTo>
                  <a:lnTo>
                    <a:pt x="1364996" y="200278"/>
                  </a:lnTo>
                  <a:close/>
                </a:path>
                <a:path w="1368044" h="752983">
                  <a:moveTo>
                    <a:pt x="1364615" y="257175"/>
                  </a:moveTo>
                  <a:lnTo>
                    <a:pt x="1364742" y="228726"/>
                  </a:lnTo>
                  <a:lnTo>
                    <a:pt x="1336167" y="228473"/>
                  </a:lnTo>
                  <a:lnTo>
                    <a:pt x="1336040" y="257175"/>
                  </a:lnTo>
                  <a:lnTo>
                    <a:pt x="1364615" y="257175"/>
                  </a:lnTo>
                  <a:close/>
                </a:path>
                <a:path w="1368044" h="752983">
                  <a:moveTo>
                    <a:pt x="1364615" y="314325"/>
                  </a:moveTo>
                  <a:lnTo>
                    <a:pt x="1364615" y="285750"/>
                  </a:lnTo>
                  <a:lnTo>
                    <a:pt x="1336040" y="285750"/>
                  </a:lnTo>
                  <a:lnTo>
                    <a:pt x="1336040" y="314325"/>
                  </a:lnTo>
                  <a:lnTo>
                    <a:pt x="1364615" y="314325"/>
                  </a:lnTo>
                  <a:close/>
                </a:path>
                <a:path w="1368044" h="752983">
                  <a:moveTo>
                    <a:pt x="1364615" y="371475"/>
                  </a:moveTo>
                  <a:lnTo>
                    <a:pt x="1364615" y="342900"/>
                  </a:lnTo>
                  <a:lnTo>
                    <a:pt x="1336040" y="342900"/>
                  </a:lnTo>
                  <a:lnTo>
                    <a:pt x="1336040" y="371475"/>
                  </a:lnTo>
                  <a:lnTo>
                    <a:pt x="1364615" y="371475"/>
                  </a:lnTo>
                  <a:close/>
                </a:path>
                <a:path w="1368044" h="752983">
                  <a:moveTo>
                    <a:pt x="1364615" y="428625"/>
                  </a:moveTo>
                  <a:lnTo>
                    <a:pt x="1364615" y="400050"/>
                  </a:lnTo>
                  <a:lnTo>
                    <a:pt x="1336040" y="400050"/>
                  </a:lnTo>
                  <a:lnTo>
                    <a:pt x="1336040" y="428625"/>
                  </a:lnTo>
                  <a:lnTo>
                    <a:pt x="1364615" y="428625"/>
                  </a:lnTo>
                  <a:close/>
                </a:path>
                <a:path w="1368044" h="752983">
                  <a:moveTo>
                    <a:pt x="1365377" y="481584"/>
                  </a:moveTo>
                  <a:lnTo>
                    <a:pt x="1364869" y="457453"/>
                  </a:lnTo>
                  <a:lnTo>
                    <a:pt x="1364869" y="457073"/>
                  </a:lnTo>
                  <a:lnTo>
                    <a:pt x="1336294" y="457326"/>
                  </a:lnTo>
                  <a:lnTo>
                    <a:pt x="1336294" y="457708"/>
                  </a:lnTo>
                  <a:lnTo>
                    <a:pt x="1336802" y="482219"/>
                  </a:lnTo>
                  <a:lnTo>
                    <a:pt x="1336929" y="486155"/>
                  </a:lnTo>
                  <a:lnTo>
                    <a:pt x="1365504" y="485266"/>
                  </a:lnTo>
                  <a:lnTo>
                    <a:pt x="1365377" y="481584"/>
                  </a:lnTo>
                  <a:close/>
                </a:path>
                <a:path w="1368044" h="752983">
                  <a:moveTo>
                    <a:pt x="1366393" y="513969"/>
                  </a:moveTo>
                  <a:lnTo>
                    <a:pt x="1337818" y="514730"/>
                  </a:lnTo>
                  <a:lnTo>
                    <a:pt x="1338326" y="531113"/>
                  </a:lnTo>
                  <a:lnTo>
                    <a:pt x="1338453" y="543051"/>
                  </a:lnTo>
                  <a:lnTo>
                    <a:pt x="1367028" y="542671"/>
                  </a:lnTo>
                  <a:lnTo>
                    <a:pt x="1366774" y="530351"/>
                  </a:lnTo>
                  <a:lnTo>
                    <a:pt x="1366393" y="513969"/>
                  </a:lnTo>
                  <a:close/>
                </a:path>
                <a:path w="1368044" h="752983">
                  <a:moveTo>
                    <a:pt x="1367028" y="571500"/>
                  </a:moveTo>
                  <a:lnTo>
                    <a:pt x="1338453" y="571373"/>
                  </a:lnTo>
                  <a:lnTo>
                    <a:pt x="1338453" y="575690"/>
                  </a:lnTo>
                  <a:lnTo>
                    <a:pt x="1338199" y="585470"/>
                  </a:lnTo>
                  <a:lnTo>
                    <a:pt x="1337691" y="594487"/>
                  </a:lnTo>
                  <a:lnTo>
                    <a:pt x="1337310" y="598932"/>
                  </a:lnTo>
                  <a:lnTo>
                    <a:pt x="1365885" y="601090"/>
                  </a:lnTo>
                  <a:lnTo>
                    <a:pt x="1366266" y="596011"/>
                  </a:lnTo>
                  <a:lnTo>
                    <a:pt x="1366774" y="586232"/>
                  </a:lnTo>
                  <a:lnTo>
                    <a:pt x="1367028" y="575817"/>
                  </a:lnTo>
                  <a:lnTo>
                    <a:pt x="1367028" y="571500"/>
                  </a:lnTo>
                  <a:close/>
                </a:path>
                <a:path w="1368044" h="752983">
                  <a:moveTo>
                    <a:pt x="1333373" y="624713"/>
                  </a:moveTo>
                  <a:lnTo>
                    <a:pt x="1332738" y="627634"/>
                  </a:lnTo>
                  <a:lnTo>
                    <a:pt x="1331341" y="632205"/>
                  </a:lnTo>
                  <a:lnTo>
                    <a:pt x="1328877" y="638056"/>
                  </a:lnTo>
                  <a:lnTo>
                    <a:pt x="1324991" y="644651"/>
                  </a:lnTo>
                  <a:lnTo>
                    <a:pt x="1324483" y="645033"/>
                  </a:lnTo>
                  <a:lnTo>
                    <a:pt x="1346708" y="663066"/>
                  </a:lnTo>
                  <a:lnTo>
                    <a:pt x="1328293" y="639445"/>
                  </a:lnTo>
                  <a:lnTo>
                    <a:pt x="1329182" y="637539"/>
                  </a:lnTo>
                  <a:lnTo>
                    <a:pt x="1346708" y="663066"/>
                  </a:lnTo>
                  <a:lnTo>
                    <a:pt x="1349629" y="659257"/>
                  </a:lnTo>
                  <a:lnTo>
                    <a:pt x="1353820" y="652145"/>
                  </a:lnTo>
                  <a:lnTo>
                    <a:pt x="1354709" y="650239"/>
                  </a:lnTo>
                  <a:lnTo>
                    <a:pt x="1358773" y="640207"/>
                  </a:lnTo>
                  <a:lnTo>
                    <a:pt x="1360424" y="634491"/>
                  </a:lnTo>
                  <a:lnTo>
                    <a:pt x="1361059" y="631698"/>
                  </a:lnTo>
                  <a:lnTo>
                    <a:pt x="1333373" y="624713"/>
                  </a:lnTo>
                  <a:close/>
                </a:path>
                <a:path w="1368044" h="752983">
                  <a:moveTo>
                    <a:pt x="1311656" y="691769"/>
                  </a:moveTo>
                  <a:lnTo>
                    <a:pt x="1320673" y="685673"/>
                  </a:lnTo>
                  <a:lnTo>
                    <a:pt x="1322578" y="684276"/>
                  </a:lnTo>
                  <a:lnTo>
                    <a:pt x="1305687" y="661162"/>
                  </a:lnTo>
                  <a:lnTo>
                    <a:pt x="1303782" y="662559"/>
                  </a:lnTo>
                  <a:lnTo>
                    <a:pt x="1295654" y="668147"/>
                  </a:lnTo>
                  <a:lnTo>
                    <a:pt x="1287399" y="672719"/>
                  </a:lnTo>
                  <a:lnTo>
                    <a:pt x="1283462" y="674624"/>
                  </a:lnTo>
                  <a:lnTo>
                    <a:pt x="1295908" y="700277"/>
                  </a:lnTo>
                  <a:lnTo>
                    <a:pt x="1301496" y="697611"/>
                  </a:lnTo>
                  <a:lnTo>
                    <a:pt x="1311656" y="691769"/>
                  </a:lnTo>
                  <a:close/>
                </a:path>
                <a:path w="1368044" h="752983">
                  <a:moveTo>
                    <a:pt x="1232154" y="692150"/>
                  </a:moveTo>
                  <a:lnTo>
                    <a:pt x="1239393" y="719836"/>
                  </a:lnTo>
                  <a:lnTo>
                    <a:pt x="1252474" y="716407"/>
                  </a:lnTo>
                  <a:lnTo>
                    <a:pt x="1266063" y="712215"/>
                  </a:lnTo>
                  <a:lnTo>
                    <a:pt x="1267968" y="711580"/>
                  </a:lnTo>
                  <a:lnTo>
                    <a:pt x="1258443" y="684657"/>
                  </a:lnTo>
                  <a:lnTo>
                    <a:pt x="1256538" y="685291"/>
                  </a:lnTo>
                  <a:lnTo>
                    <a:pt x="1244219" y="688975"/>
                  </a:lnTo>
                  <a:lnTo>
                    <a:pt x="1232154" y="692150"/>
                  </a:lnTo>
                  <a:close/>
                </a:path>
                <a:path w="1368044" h="752983">
                  <a:moveTo>
                    <a:pt x="1177417" y="703326"/>
                  </a:moveTo>
                  <a:lnTo>
                    <a:pt x="1182116" y="731520"/>
                  </a:lnTo>
                  <a:lnTo>
                    <a:pt x="1188974" y="730376"/>
                  </a:lnTo>
                  <a:lnTo>
                    <a:pt x="1205484" y="727201"/>
                  </a:lnTo>
                  <a:lnTo>
                    <a:pt x="1210818" y="726186"/>
                  </a:lnTo>
                  <a:lnTo>
                    <a:pt x="1204976" y="698246"/>
                  </a:lnTo>
                  <a:lnTo>
                    <a:pt x="1199769" y="699262"/>
                  </a:lnTo>
                  <a:lnTo>
                    <a:pt x="1183513" y="702437"/>
                  </a:lnTo>
                  <a:lnTo>
                    <a:pt x="1177417" y="703326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84" name="object 221"/>
            <p:cNvSpPr>
              <a:spLocks/>
            </p:cNvSpPr>
            <p:nvPr/>
          </p:nvSpPr>
          <p:spPr bwMode="auto">
            <a:xfrm>
              <a:off x="3827" y="3526"/>
              <a:ext cx="29" cy="0"/>
            </a:xfrm>
            <a:custGeom>
              <a:avLst/>
              <a:gdLst>
                <a:gd name="T0" fmla="*/ 0 w 28575"/>
                <a:gd name="T1" fmla="*/ 0 w 2857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8575">
                  <a:moveTo>
                    <a:pt x="0" y="0"/>
                  </a:moveTo>
                  <a:lnTo>
                    <a:pt x="28575" y="0"/>
                  </a:lnTo>
                </a:path>
              </a:pathLst>
            </a:custGeom>
            <a:noFill/>
            <a:ln w="2984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85" name="object 222"/>
            <p:cNvSpPr>
              <a:spLocks/>
            </p:cNvSpPr>
            <p:nvPr/>
          </p:nvSpPr>
          <p:spPr bwMode="auto">
            <a:xfrm>
              <a:off x="3771" y="3526"/>
              <a:ext cx="28" cy="0"/>
            </a:xfrm>
            <a:custGeom>
              <a:avLst/>
              <a:gdLst>
                <a:gd name="T0" fmla="*/ 0 w 28575"/>
                <a:gd name="T1" fmla="*/ 0 w 2857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8575">
                  <a:moveTo>
                    <a:pt x="0" y="0"/>
                  </a:moveTo>
                  <a:lnTo>
                    <a:pt x="28575" y="0"/>
                  </a:lnTo>
                </a:path>
              </a:pathLst>
            </a:custGeom>
            <a:noFill/>
            <a:ln w="2984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86" name="object 223"/>
            <p:cNvSpPr>
              <a:spLocks/>
            </p:cNvSpPr>
            <p:nvPr/>
          </p:nvSpPr>
          <p:spPr bwMode="auto">
            <a:xfrm>
              <a:off x="3714" y="3526"/>
              <a:ext cx="28" cy="0"/>
            </a:xfrm>
            <a:custGeom>
              <a:avLst/>
              <a:gdLst>
                <a:gd name="T0" fmla="*/ 0 w 28575"/>
                <a:gd name="T1" fmla="*/ 0 w 2857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8575">
                  <a:moveTo>
                    <a:pt x="0" y="0"/>
                  </a:moveTo>
                  <a:lnTo>
                    <a:pt x="28575" y="0"/>
                  </a:lnTo>
                </a:path>
              </a:pathLst>
            </a:custGeom>
            <a:noFill/>
            <a:ln w="2984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87" name="object 224"/>
            <p:cNvSpPr>
              <a:spLocks/>
            </p:cNvSpPr>
            <p:nvPr/>
          </p:nvSpPr>
          <p:spPr bwMode="auto">
            <a:xfrm>
              <a:off x="3657" y="3526"/>
              <a:ext cx="29" cy="0"/>
            </a:xfrm>
            <a:custGeom>
              <a:avLst/>
              <a:gdLst>
                <a:gd name="T0" fmla="*/ 0 w 28575"/>
                <a:gd name="T1" fmla="*/ 0 w 2857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8575">
                  <a:moveTo>
                    <a:pt x="0" y="0"/>
                  </a:moveTo>
                  <a:lnTo>
                    <a:pt x="28575" y="0"/>
                  </a:lnTo>
                </a:path>
              </a:pathLst>
            </a:custGeom>
            <a:noFill/>
            <a:ln w="2984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88" name="object 225"/>
            <p:cNvSpPr>
              <a:spLocks/>
            </p:cNvSpPr>
            <p:nvPr/>
          </p:nvSpPr>
          <p:spPr bwMode="auto">
            <a:xfrm>
              <a:off x="3601" y="3526"/>
              <a:ext cx="28" cy="0"/>
            </a:xfrm>
            <a:custGeom>
              <a:avLst/>
              <a:gdLst>
                <a:gd name="T0" fmla="*/ 0 w 28575"/>
                <a:gd name="T1" fmla="*/ 0 w 2857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8575">
                  <a:moveTo>
                    <a:pt x="0" y="0"/>
                  </a:moveTo>
                  <a:lnTo>
                    <a:pt x="28575" y="0"/>
                  </a:lnTo>
                </a:path>
              </a:pathLst>
            </a:custGeom>
            <a:noFill/>
            <a:ln w="2984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89" name="object 226"/>
            <p:cNvSpPr>
              <a:spLocks/>
            </p:cNvSpPr>
            <p:nvPr/>
          </p:nvSpPr>
          <p:spPr bwMode="auto">
            <a:xfrm>
              <a:off x="3506" y="3008"/>
              <a:ext cx="1356" cy="783"/>
            </a:xfrm>
            <a:custGeom>
              <a:avLst/>
              <a:gdLst>
                <a:gd name="T0" fmla="*/ 0 w 1368044"/>
                <a:gd name="T1" fmla="*/ 0 h 752856"/>
                <a:gd name="T2" fmla="*/ 0 w 1368044"/>
                <a:gd name="T3" fmla="*/ 0 h 752856"/>
                <a:gd name="T4" fmla="*/ 0 w 1368044"/>
                <a:gd name="T5" fmla="*/ 0 h 752856"/>
                <a:gd name="T6" fmla="*/ 0 w 1368044"/>
                <a:gd name="T7" fmla="*/ 0 h 752856"/>
                <a:gd name="T8" fmla="*/ 0 w 1368044"/>
                <a:gd name="T9" fmla="*/ 0 h 752856"/>
                <a:gd name="T10" fmla="*/ 0 w 1368044"/>
                <a:gd name="T11" fmla="*/ 0 h 752856"/>
                <a:gd name="T12" fmla="*/ 0 w 1368044"/>
                <a:gd name="T13" fmla="*/ 0 h 752856"/>
                <a:gd name="T14" fmla="*/ 0 w 1368044"/>
                <a:gd name="T15" fmla="*/ 0 h 752856"/>
                <a:gd name="T16" fmla="*/ 0 w 1368044"/>
                <a:gd name="T17" fmla="*/ 0 h 752856"/>
                <a:gd name="T18" fmla="*/ 0 w 1368044"/>
                <a:gd name="T19" fmla="*/ 0 h 752856"/>
                <a:gd name="T20" fmla="*/ 0 w 1368044"/>
                <a:gd name="T21" fmla="*/ 0 h 752856"/>
                <a:gd name="T22" fmla="*/ 0 w 1368044"/>
                <a:gd name="T23" fmla="*/ 0 h 752856"/>
                <a:gd name="T24" fmla="*/ 0 w 1368044"/>
                <a:gd name="T25" fmla="*/ 0 h 752856"/>
                <a:gd name="T26" fmla="*/ 0 w 1368044"/>
                <a:gd name="T27" fmla="*/ 0 h 752856"/>
                <a:gd name="T28" fmla="*/ 0 w 1368044"/>
                <a:gd name="T29" fmla="*/ 0 h 752856"/>
                <a:gd name="T30" fmla="*/ 0 w 1368044"/>
                <a:gd name="T31" fmla="*/ 0 h 752856"/>
                <a:gd name="T32" fmla="*/ 0 w 1368044"/>
                <a:gd name="T33" fmla="*/ 0 h 752856"/>
                <a:gd name="T34" fmla="*/ 0 w 1368044"/>
                <a:gd name="T35" fmla="*/ 0 h 752856"/>
                <a:gd name="T36" fmla="*/ 0 w 1368044"/>
                <a:gd name="T37" fmla="*/ 0 h 752856"/>
                <a:gd name="T38" fmla="*/ 0 w 1368044"/>
                <a:gd name="T39" fmla="*/ 0 h 752856"/>
                <a:gd name="T40" fmla="*/ 0 w 1368044"/>
                <a:gd name="T41" fmla="*/ 0 h 752856"/>
                <a:gd name="T42" fmla="*/ 0 w 1368044"/>
                <a:gd name="T43" fmla="*/ 0 h 752856"/>
                <a:gd name="T44" fmla="*/ 0 w 1368044"/>
                <a:gd name="T45" fmla="*/ 0 h 752856"/>
                <a:gd name="T46" fmla="*/ 0 w 1368044"/>
                <a:gd name="T47" fmla="*/ 0 h 752856"/>
                <a:gd name="T48" fmla="*/ 0 w 1368044"/>
                <a:gd name="T49" fmla="*/ 0 h 752856"/>
                <a:gd name="T50" fmla="*/ 0 w 1368044"/>
                <a:gd name="T51" fmla="*/ 0 h 752856"/>
                <a:gd name="T52" fmla="*/ 0 w 1368044"/>
                <a:gd name="T53" fmla="*/ 0 h 752856"/>
                <a:gd name="T54" fmla="*/ 0 w 1368044"/>
                <a:gd name="T55" fmla="*/ 0 h 752856"/>
                <a:gd name="T56" fmla="*/ 0 w 1368044"/>
                <a:gd name="T57" fmla="*/ 0 h 752856"/>
                <a:gd name="T58" fmla="*/ 0 w 1368044"/>
                <a:gd name="T59" fmla="*/ 0 h 752856"/>
                <a:gd name="T60" fmla="*/ 0 w 1368044"/>
                <a:gd name="T61" fmla="*/ 0 h 752856"/>
                <a:gd name="T62" fmla="*/ 0 w 1368044"/>
                <a:gd name="T63" fmla="*/ 0 h 752856"/>
                <a:gd name="T64" fmla="*/ 0 w 1368044"/>
                <a:gd name="T65" fmla="*/ 0 h 752856"/>
                <a:gd name="T66" fmla="*/ 0 w 1368044"/>
                <a:gd name="T67" fmla="*/ 0 h 752856"/>
                <a:gd name="T68" fmla="*/ 0 w 1368044"/>
                <a:gd name="T69" fmla="*/ 0 h 752856"/>
                <a:gd name="T70" fmla="*/ 0 w 1368044"/>
                <a:gd name="T71" fmla="*/ 0 h 752856"/>
                <a:gd name="T72" fmla="*/ 0 w 1368044"/>
                <a:gd name="T73" fmla="*/ 0 h 752856"/>
                <a:gd name="T74" fmla="*/ 0 w 1368044"/>
                <a:gd name="T75" fmla="*/ 0 h 752856"/>
                <a:gd name="T76" fmla="*/ 0 w 1368044"/>
                <a:gd name="T77" fmla="*/ 0 h 752856"/>
                <a:gd name="T78" fmla="*/ 0 w 1368044"/>
                <a:gd name="T79" fmla="*/ 0 h 752856"/>
                <a:gd name="T80" fmla="*/ 0 w 1368044"/>
                <a:gd name="T81" fmla="*/ 0 h 752856"/>
                <a:gd name="T82" fmla="*/ 0 w 1368044"/>
                <a:gd name="T83" fmla="*/ 0 h 752856"/>
                <a:gd name="T84" fmla="*/ 0 w 1368044"/>
                <a:gd name="T85" fmla="*/ 0 h 752856"/>
                <a:gd name="T86" fmla="*/ 0 w 1368044"/>
                <a:gd name="T87" fmla="*/ 0 h 752856"/>
                <a:gd name="T88" fmla="*/ 0 w 1368044"/>
                <a:gd name="T89" fmla="*/ 0 h 752856"/>
                <a:gd name="T90" fmla="*/ 0 w 1368044"/>
                <a:gd name="T91" fmla="*/ 0 h 752856"/>
                <a:gd name="T92" fmla="*/ 0 w 1368044"/>
                <a:gd name="T93" fmla="*/ 0 h 752856"/>
                <a:gd name="T94" fmla="*/ 0 w 1368044"/>
                <a:gd name="T95" fmla="*/ 0 h 752856"/>
                <a:gd name="T96" fmla="*/ 0 w 1368044"/>
                <a:gd name="T97" fmla="*/ 0 h 752856"/>
                <a:gd name="T98" fmla="*/ 0 w 1368044"/>
                <a:gd name="T99" fmla="*/ 0 h 752856"/>
                <a:gd name="T100" fmla="*/ 0 w 1368044"/>
                <a:gd name="T101" fmla="*/ 0 h 752856"/>
                <a:gd name="T102" fmla="*/ 0 w 1368044"/>
                <a:gd name="T103" fmla="*/ 0 h 752856"/>
                <a:gd name="T104" fmla="*/ 0 w 1368044"/>
                <a:gd name="T105" fmla="*/ 0 h 752856"/>
                <a:gd name="T106" fmla="*/ 0 w 1368044"/>
                <a:gd name="T107" fmla="*/ 0 h 752856"/>
                <a:gd name="T108" fmla="*/ 0 w 1368044"/>
                <a:gd name="T109" fmla="*/ 0 h 752856"/>
                <a:gd name="T110" fmla="*/ 0 w 1368044"/>
                <a:gd name="T111" fmla="*/ 0 h 752856"/>
                <a:gd name="T112" fmla="*/ 0 w 1368044"/>
                <a:gd name="T113" fmla="*/ 0 h 752856"/>
                <a:gd name="T114" fmla="*/ 0 w 1368044"/>
                <a:gd name="T115" fmla="*/ 0 h 752856"/>
                <a:gd name="T116" fmla="*/ 0 w 1368044"/>
                <a:gd name="T117" fmla="*/ 0 h 752856"/>
                <a:gd name="T118" fmla="*/ 0 w 1368044"/>
                <a:gd name="T119" fmla="*/ 0 h 752856"/>
                <a:gd name="T120" fmla="*/ 0 w 1368044"/>
                <a:gd name="T121" fmla="*/ 0 h 752856"/>
                <a:gd name="T122" fmla="*/ 0 w 1368044"/>
                <a:gd name="T123" fmla="*/ 0 h 752856"/>
                <a:gd name="T124" fmla="*/ 0 w 1368044"/>
                <a:gd name="T125" fmla="*/ 0 h 75285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68044" h="752856">
                  <a:moveTo>
                    <a:pt x="1121664" y="710692"/>
                  </a:moveTo>
                  <a:lnTo>
                    <a:pt x="1124585" y="739140"/>
                  </a:lnTo>
                  <a:lnTo>
                    <a:pt x="1132840" y="738251"/>
                  </a:lnTo>
                  <a:lnTo>
                    <a:pt x="1152779" y="735838"/>
                  </a:lnTo>
                  <a:lnTo>
                    <a:pt x="1153541" y="735838"/>
                  </a:lnTo>
                  <a:lnTo>
                    <a:pt x="1149477" y="707517"/>
                  </a:lnTo>
                  <a:lnTo>
                    <a:pt x="1148842" y="707644"/>
                  </a:lnTo>
                  <a:lnTo>
                    <a:pt x="1129411" y="709930"/>
                  </a:lnTo>
                  <a:lnTo>
                    <a:pt x="1121664" y="710692"/>
                  </a:lnTo>
                  <a:close/>
                </a:path>
                <a:path w="1368044" h="752856">
                  <a:moveTo>
                    <a:pt x="1065276" y="715391"/>
                  </a:moveTo>
                  <a:lnTo>
                    <a:pt x="1067054" y="743966"/>
                  </a:lnTo>
                  <a:lnTo>
                    <a:pt x="1074039" y="743458"/>
                  </a:lnTo>
                  <a:lnTo>
                    <a:pt x="1086866" y="742569"/>
                  </a:lnTo>
                  <a:lnTo>
                    <a:pt x="1095756" y="741807"/>
                  </a:lnTo>
                  <a:lnTo>
                    <a:pt x="1093597" y="713359"/>
                  </a:lnTo>
                  <a:lnTo>
                    <a:pt x="1084580" y="714121"/>
                  </a:lnTo>
                  <a:lnTo>
                    <a:pt x="1071880" y="715010"/>
                  </a:lnTo>
                  <a:lnTo>
                    <a:pt x="1065276" y="715391"/>
                  </a:lnTo>
                  <a:close/>
                </a:path>
                <a:path w="1368044" h="752856">
                  <a:moveTo>
                    <a:pt x="1008507" y="718439"/>
                  </a:moveTo>
                  <a:lnTo>
                    <a:pt x="1009776" y="747014"/>
                  </a:lnTo>
                  <a:lnTo>
                    <a:pt x="1031748" y="745998"/>
                  </a:lnTo>
                  <a:lnTo>
                    <a:pt x="1038479" y="745617"/>
                  </a:lnTo>
                  <a:lnTo>
                    <a:pt x="1036828" y="717042"/>
                  </a:lnTo>
                  <a:lnTo>
                    <a:pt x="1030224" y="717423"/>
                  </a:lnTo>
                  <a:lnTo>
                    <a:pt x="1008507" y="718439"/>
                  </a:lnTo>
                  <a:close/>
                </a:path>
                <a:path w="1368044" h="752856">
                  <a:moveTo>
                    <a:pt x="951611" y="720344"/>
                  </a:moveTo>
                  <a:lnTo>
                    <a:pt x="952373" y="748919"/>
                  </a:lnTo>
                  <a:lnTo>
                    <a:pt x="969137" y="748538"/>
                  </a:lnTo>
                  <a:lnTo>
                    <a:pt x="981075" y="748030"/>
                  </a:lnTo>
                  <a:lnTo>
                    <a:pt x="980059" y="719455"/>
                  </a:lnTo>
                  <a:lnTo>
                    <a:pt x="968121" y="719963"/>
                  </a:lnTo>
                  <a:lnTo>
                    <a:pt x="951611" y="720344"/>
                  </a:lnTo>
                  <a:close/>
                </a:path>
                <a:path w="1368044" h="752856">
                  <a:moveTo>
                    <a:pt x="894588" y="721741"/>
                  </a:moveTo>
                  <a:lnTo>
                    <a:pt x="895096" y="750316"/>
                  </a:lnTo>
                  <a:lnTo>
                    <a:pt x="898525" y="750316"/>
                  </a:lnTo>
                  <a:lnTo>
                    <a:pt x="923798" y="749681"/>
                  </a:lnTo>
                  <a:lnTo>
                    <a:pt x="923036" y="721106"/>
                  </a:lnTo>
                  <a:lnTo>
                    <a:pt x="897890" y="721741"/>
                  </a:lnTo>
                  <a:lnTo>
                    <a:pt x="894588" y="721741"/>
                  </a:lnTo>
                  <a:close/>
                </a:path>
                <a:path w="1368044" h="752856">
                  <a:moveTo>
                    <a:pt x="837438" y="722757"/>
                  </a:moveTo>
                  <a:lnTo>
                    <a:pt x="837946" y="751332"/>
                  </a:lnTo>
                  <a:lnTo>
                    <a:pt x="839851" y="751205"/>
                  </a:lnTo>
                  <a:lnTo>
                    <a:pt x="860044" y="750951"/>
                  </a:lnTo>
                  <a:lnTo>
                    <a:pt x="866521" y="750824"/>
                  </a:lnTo>
                  <a:lnTo>
                    <a:pt x="866013" y="722249"/>
                  </a:lnTo>
                  <a:lnTo>
                    <a:pt x="859409" y="722376"/>
                  </a:lnTo>
                  <a:lnTo>
                    <a:pt x="839470" y="722630"/>
                  </a:lnTo>
                  <a:lnTo>
                    <a:pt x="837438" y="722757"/>
                  </a:lnTo>
                  <a:close/>
                </a:path>
                <a:path w="1368044" h="752856">
                  <a:moveTo>
                    <a:pt x="780415" y="723519"/>
                  </a:moveTo>
                  <a:lnTo>
                    <a:pt x="780796" y="752094"/>
                  </a:lnTo>
                  <a:lnTo>
                    <a:pt x="809371" y="751840"/>
                  </a:lnTo>
                  <a:lnTo>
                    <a:pt x="808990" y="723265"/>
                  </a:lnTo>
                  <a:lnTo>
                    <a:pt x="780415" y="723519"/>
                  </a:lnTo>
                  <a:close/>
                </a:path>
                <a:path w="1368044" h="752856">
                  <a:moveTo>
                    <a:pt x="723392" y="724154"/>
                  </a:moveTo>
                  <a:lnTo>
                    <a:pt x="723519" y="752729"/>
                  </a:lnTo>
                  <a:lnTo>
                    <a:pt x="728472" y="752729"/>
                  </a:lnTo>
                  <a:lnTo>
                    <a:pt x="752094" y="752475"/>
                  </a:lnTo>
                  <a:lnTo>
                    <a:pt x="751840" y="723900"/>
                  </a:lnTo>
                  <a:lnTo>
                    <a:pt x="728218" y="724154"/>
                  </a:lnTo>
                  <a:lnTo>
                    <a:pt x="723392" y="724154"/>
                  </a:lnTo>
                  <a:close/>
                </a:path>
                <a:path w="1368044" h="752856">
                  <a:moveTo>
                    <a:pt x="676656" y="752856"/>
                  </a:moveTo>
                  <a:lnTo>
                    <a:pt x="694944" y="752856"/>
                  </a:lnTo>
                  <a:lnTo>
                    <a:pt x="694817" y="724281"/>
                  </a:lnTo>
                  <a:lnTo>
                    <a:pt x="666242" y="724281"/>
                  </a:lnTo>
                  <a:lnTo>
                    <a:pt x="666242" y="752856"/>
                  </a:lnTo>
                  <a:lnTo>
                    <a:pt x="676656" y="752856"/>
                  </a:lnTo>
                  <a:close/>
                </a:path>
                <a:path w="1368044" h="752856">
                  <a:moveTo>
                    <a:pt x="621538" y="724281"/>
                  </a:moveTo>
                  <a:lnTo>
                    <a:pt x="609092" y="724281"/>
                  </a:lnTo>
                  <a:lnTo>
                    <a:pt x="609092" y="752856"/>
                  </a:lnTo>
                  <a:lnTo>
                    <a:pt x="637667" y="752856"/>
                  </a:lnTo>
                  <a:lnTo>
                    <a:pt x="637667" y="724281"/>
                  </a:lnTo>
                  <a:lnTo>
                    <a:pt x="621538" y="724281"/>
                  </a:lnTo>
                  <a:close/>
                </a:path>
                <a:path w="1368044" h="752856">
                  <a:moveTo>
                    <a:pt x="564896" y="724154"/>
                  </a:moveTo>
                  <a:lnTo>
                    <a:pt x="552069" y="724154"/>
                  </a:lnTo>
                  <a:lnTo>
                    <a:pt x="551942" y="752729"/>
                  </a:lnTo>
                  <a:lnTo>
                    <a:pt x="580517" y="752856"/>
                  </a:lnTo>
                  <a:lnTo>
                    <a:pt x="580517" y="724281"/>
                  </a:lnTo>
                  <a:lnTo>
                    <a:pt x="564896" y="724154"/>
                  </a:lnTo>
                  <a:close/>
                </a:path>
                <a:path w="1368044" h="752856">
                  <a:moveTo>
                    <a:pt x="507619" y="724027"/>
                  </a:moveTo>
                  <a:lnTo>
                    <a:pt x="494919" y="724027"/>
                  </a:lnTo>
                  <a:lnTo>
                    <a:pt x="494792" y="752602"/>
                  </a:lnTo>
                  <a:lnTo>
                    <a:pt x="523367" y="752602"/>
                  </a:lnTo>
                  <a:lnTo>
                    <a:pt x="523494" y="724027"/>
                  </a:lnTo>
                  <a:lnTo>
                    <a:pt x="507619" y="724027"/>
                  </a:lnTo>
                  <a:close/>
                </a:path>
                <a:path w="1368044" h="752856">
                  <a:moveTo>
                    <a:pt x="451104" y="723773"/>
                  </a:moveTo>
                  <a:lnTo>
                    <a:pt x="437769" y="723773"/>
                  </a:lnTo>
                  <a:lnTo>
                    <a:pt x="437642" y="752348"/>
                  </a:lnTo>
                  <a:lnTo>
                    <a:pt x="466217" y="752475"/>
                  </a:lnTo>
                  <a:lnTo>
                    <a:pt x="466344" y="723900"/>
                  </a:lnTo>
                  <a:lnTo>
                    <a:pt x="451104" y="723773"/>
                  </a:lnTo>
                  <a:close/>
                </a:path>
                <a:path w="1368044" h="752856">
                  <a:moveTo>
                    <a:pt x="396875" y="723773"/>
                  </a:moveTo>
                  <a:lnTo>
                    <a:pt x="380619" y="723646"/>
                  </a:lnTo>
                  <a:lnTo>
                    <a:pt x="380492" y="752221"/>
                  </a:lnTo>
                  <a:lnTo>
                    <a:pt x="409067" y="752348"/>
                  </a:lnTo>
                  <a:lnTo>
                    <a:pt x="409067" y="723773"/>
                  </a:lnTo>
                  <a:lnTo>
                    <a:pt x="396875" y="723773"/>
                  </a:lnTo>
                  <a:close/>
                </a:path>
                <a:path w="1368044" h="752856">
                  <a:moveTo>
                    <a:pt x="346201" y="723646"/>
                  </a:moveTo>
                  <a:lnTo>
                    <a:pt x="323342" y="723646"/>
                  </a:lnTo>
                  <a:lnTo>
                    <a:pt x="323342" y="752221"/>
                  </a:lnTo>
                  <a:lnTo>
                    <a:pt x="351917" y="752221"/>
                  </a:lnTo>
                  <a:lnTo>
                    <a:pt x="351917" y="723646"/>
                  </a:lnTo>
                  <a:lnTo>
                    <a:pt x="346201" y="723646"/>
                  </a:lnTo>
                  <a:close/>
                </a:path>
                <a:path w="1368044" h="752856">
                  <a:moveTo>
                    <a:pt x="266192" y="723646"/>
                  </a:moveTo>
                  <a:lnTo>
                    <a:pt x="266192" y="752221"/>
                  </a:lnTo>
                  <a:lnTo>
                    <a:pt x="294767" y="752221"/>
                  </a:lnTo>
                  <a:lnTo>
                    <a:pt x="294767" y="723646"/>
                  </a:lnTo>
                  <a:lnTo>
                    <a:pt x="266192" y="723646"/>
                  </a:lnTo>
                  <a:close/>
                </a:path>
                <a:path w="1368044" h="752856">
                  <a:moveTo>
                    <a:pt x="209042" y="723646"/>
                  </a:moveTo>
                  <a:lnTo>
                    <a:pt x="209042" y="752221"/>
                  </a:lnTo>
                  <a:lnTo>
                    <a:pt x="237617" y="752221"/>
                  </a:lnTo>
                  <a:lnTo>
                    <a:pt x="237617" y="723646"/>
                  </a:lnTo>
                  <a:lnTo>
                    <a:pt x="209042" y="723646"/>
                  </a:lnTo>
                  <a:close/>
                </a:path>
                <a:path w="1368044" h="752856">
                  <a:moveTo>
                    <a:pt x="161798" y="723646"/>
                  </a:moveTo>
                  <a:lnTo>
                    <a:pt x="151892" y="723646"/>
                  </a:lnTo>
                  <a:lnTo>
                    <a:pt x="151892" y="752221"/>
                  </a:lnTo>
                  <a:lnTo>
                    <a:pt x="180467" y="752221"/>
                  </a:lnTo>
                  <a:lnTo>
                    <a:pt x="180467" y="723646"/>
                  </a:lnTo>
                  <a:lnTo>
                    <a:pt x="161798" y="723646"/>
                  </a:lnTo>
                  <a:close/>
                </a:path>
                <a:path w="1368044" h="752856">
                  <a:moveTo>
                    <a:pt x="118999" y="723646"/>
                  </a:moveTo>
                  <a:lnTo>
                    <a:pt x="94742" y="723646"/>
                  </a:lnTo>
                  <a:lnTo>
                    <a:pt x="94742" y="752221"/>
                  </a:lnTo>
                  <a:lnTo>
                    <a:pt x="123317" y="752221"/>
                  </a:lnTo>
                  <a:lnTo>
                    <a:pt x="123317" y="723646"/>
                  </a:lnTo>
                  <a:lnTo>
                    <a:pt x="118999" y="723646"/>
                  </a:lnTo>
                  <a:close/>
                </a:path>
                <a:path w="1368044" h="752856">
                  <a:moveTo>
                    <a:pt x="85725" y="695071"/>
                  </a:moveTo>
                  <a:lnTo>
                    <a:pt x="0" y="737870"/>
                  </a:lnTo>
                  <a:lnTo>
                    <a:pt x="85725" y="780796"/>
                  </a:lnTo>
                  <a:lnTo>
                    <a:pt x="85725" y="695071"/>
                  </a:lnTo>
                  <a:close/>
                </a:path>
                <a:path w="1368044" h="752856">
                  <a:moveTo>
                    <a:pt x="1328293" y="639572"/>
                  </a:moveTo>
                  <a:lnTo>
                    <a:pt x="1346581" y="663067"/>
                  </a:lnTo>
                  <a:lnTo>
                    <a:pt x="1329182" y="637540"/>
                  </a:lnTo>
                  <a:lnTo>
                    <a:pt x="1328293" y="639572"/>
                  </a:lnTo>
                  <a:close/>
                </a:path>
                <a:path w="1368044" h="752856">
                  <a:moveTo>
                    <a:pt x="1368044" y="0"/>
                  </a:moveTo>
                  <a:lnTo>
                    <a:pt x="1339469" y="0"/>
                  </a:lnTo>
                  <a:lnTo>
                    <a:pt x="1339215" y="28448"/>
                  </a:lnTo>
                  <a:lnTo>
                    <a:pt x="1367790" y="28702"/>
                  </a:lnTo>
                  <a:lnTo>
                    <a:pt x="1368044" y="8890"/>
                  </a:lnTo>
                  <a:lnTo>
                    <a:pt x="1368044" y="0"/>
                  </a:lnTo>
                  <a:close/>
                </a:path>
                <a:path w="1368044" h="752856">
                  <a:moveTo>
                    <a:pt x="1366901" y="86106"/>
                  </a:moveTo>
                  <a:lnTo>
                    <a:pt x="1367028" y="78740"/>
                  </a:lnTo>
                  <a:lnTo>
                    <a:pt x="1367282" y="62103"/>
                  </a:lnTo>
                  <a:lnTo>
                    <a:pt x="1367409" y="57404"/>
                  </a:lnTo>
                  <a:lnTo>
                    <a:pt x="1338834" y="57023"/>
                  </a:lnTo>
                  <a:lnTo>
                    <a:pt x="1338707" y="61722"/>
                  </a:lnTo>
                  <a:lnTo>
                    <a:pt x="1338453" y="78232"/>
                  </a:lnTo>
                  <a:lnTo>
                    <a:pt x="1338326" y="85471"/>
                  </a:lnTo>
                  <a:lnTo>
                    <a:pt x="1366901" y="86106"/>
                  </a:lnTo>
                  <a:close/>
                </a:path>
                <a:path w="1368044" h="752856">
                  <a:moveTo>
                    <a:pt x="1337818" y="114046"/>
                  </a:moveTo>
                  <a:lnTo>
                    <a:pt x="1337310" y="142621"/>
                  </a:lnTo>
                  <a:lnTo>
                    <a:pt x="1365885" y="143129"/>
                  </a:lnTo>
                  <a:lnTo>
                    <a:pt x="1366393" y="114554"/>
                  </a:lnTo>
                  <a:lnTo>
                    <a:pt x="1337818" y="114046"/>
                  </a:lnTo>
                  <a:close/>
                </a:path>
                <a:path w="1368044" h="752856">
                  <a:moveTo>
                    <a:pt x="1364996" y="200279"/>
                  </a:moveTo>
                  <a:lnTo>
                    <a:pt x="1365250" y="187071"/>
                  </a:lnTo>
                  <a:lnTo>
                    <a:pt x="1365377" y="171577"/>
                  </a:lnTo>
                  <a:lnTo>
                    <a:pt x="1336802" y="171323"/>
                  </a:lnTo>
                  <a:lnTo>
                    <a:pt x="1336675" y="186817"/>
                  </a:lnTo>
                  <a:lnTo>
                    <a:pt x="1336421" y="199771"/>
                  </a:lnTo>
                  <a:lnTo>
                    <a:pt x="1364996" y="200279"/>
                  </a:lnTo>
                  <a:close/>
                </a:path>
                <a:path w="1368044" h="752856">
                  <a:moveTo>
                    <a:pt x="1364615" y="257175"/>
                  </a:moveTo>
                  <a:lnTo>
                    <a:pt x="1364742" y="228727"/>
                  </a:lnTo>
                  <a:lnTo>
                    <a:pt x="1336167" y="228473"/>
                  </a:lnTo>
                  <a:lnTo>
                    <a:pt x="1336040" y="257175"/>
                  </a:lnTo>
                  <a:lnTo>
                    <a:pt x="1364615" y="257175"/>
                  </a:lnTo>
                  <a:close/>
                </a:path>
                <a:path w="1368044" h="752856">
                  <a:moveTo>
                    <a:pt x="1364615" y="314325"/>
                  </a:moveTo>
                  <a:lnTo>
                    <a:pt x="1364615" y="285750"/>
                  </a:lnTo>
                  <a:lnTo>
                    <a:pt x="1336040" y="285750"/>
                  </a:lnTo>
                  <a:lnTo>
                    <a:pt x="1336040" y="314325"/>
                  </a:lnTo>
                  <a:lnTo>
                    <a:pt x="1364615" y="314325"/>
                  </a:lnTo>
                  <a:close/>
                </a:path>
                <a:path w="1368044" h="752856">
                  <a:moveTo>
                    <a:pt x="1364615" y="371475"/>
                  </a:moveTo>
                  <a:lnTo>
                    <a:pt x="1364615" y="342900"/>
                  </a:lnTo>
                  <a:lnTo>
                    <a:pt x="1336040" y="342900"/>
                  </a:lnTo>
                  <a:lnTo>
                    <a:pt x="1336040" y="371475"/>
                  </a:lnTo>
                  <a:lnTo>
                    <a:pt x="1364615" y="371475"/>
                  </a:lnTo>
                  <a:close/>
                </a:path>
                <a:path w="1368044" h="752856">
                  <a:moveTo>
                    <a:pt x="1364615" y="428625"/>
                  </a:moveTo>
                  <a:lnTo>
                    <a:pt x="1364615" y="400050"/>
                  </a:lnTo>
                  <a:lnTo>
                    <a:pt x="1336040" y="400050"/>
                  </a:lnTo>
                  <a:lnTo>
                    <a:pt x="1336040" y="428625"/>
                  </a:lnTo>
                  <a:lnTo>
                    <a:pt x="1364615" y="428625"/>
                  </a:lnTo>
                  <a:close/>
                </a:path>
                <a:path w="1368044" h="752856">
                  <a:moveTo>
                    <a:pt x="1365377" y="481584"/>
                  </a:moveTo>
                  <a:lnTo>
                    <a:pt x="1364869" y="457454"/>
                  </a:lnTo>
                  <a:lnTo>
                    <a:pt x="1364869" y="457073"/>
                  </a:lnTo>
                  <a:lnTo>
                    <a:pt x="1336294" y="457327"/>
                  </a:lnTo>
                  <a:lnTo>
                    <a:pt x="1336294" y="457708"/>
                  </a:lnTo>
                  <a:lnTo>
                    <a:pt x="1336802" y="482219"/>
                  </a:lnTo>
                  <a:lnTo>
                    <a:pt x="1336929" y="486156"/>
                  </a:lnTo>
                  <a:lnTo>
                    <a:pt x="1365504" y="485267"/>
                  </a:lnTo>
                  <a:lnTo>
                    <a:pt x="1365377" y="481584"/>
                  </a:lnTo>
                  <a:close/>
                </a:path>
                <a:path w="1368044" h="752856">
                  <a:moveTo>
                    <a:pt x="1366393" y="513969"/>
                  </a:moveTo>
                  <a:lnTo>
                    <a:pt x="1337818" y="514731"/>
                  </a:lnTo>
                  <a:lnTo>
                    <a:pt x="1338326" y="531114"/>
                  </a:lnTo>
                  <a:lnTo>
                    <a:pt x="1338453" y="543052"/>
                  </a:lnTo>
                  <a:lnTo>
                    <a:pt x="1367028" y="542671"/>
                  </a:lnTo>
                  <a:lnTo>
                    <a:pt x="1366774" y="530225"/>
                  </a:lnTo>
                  <a:lnTo>
                    <a:pt x="1366393" y="513969"/>
                  </a:lnTo>
                  <a:close/>
                </a:path>
                <a:path w="1368044" h="752856">
                  <a:moveTo>
                    <a:pt x="1367028" y="571500"/>
                  </a:moveTo>
                  <a:lnTo>
                    <a:pt x="1338453" y="571373"/>
                  </a:lnTo>
                  <a:lnTo>
                    <a:pt x="1338453" y="575691"/>
                  </a:lnTo>
                  <a:lnTo>
                    <a:pt x="1338199" y="585343"/>
                  </a:lnTo>
                  <a:lnTo>
                    <a:pt x="1337691" y="594487"/>
                  </a:lnTo>
                  <a:lnTo>
                    <a:pt x="1337310" y="598932"/>
                  </a:lnTo>
                  <a:lnTo>
                    <a:pt x="1365885" y="601091"/>
                  </a:lnTo>
                  <a:lnTo>
                    <a:pt x="1366266" y="595884"/>
                  </a:lnTo>
                  <a:lnTo>
                    <a:pt x="1366774" y="586105"/>
                  </a:lnTo>
                  <a:lnTo>
                    <a:pt x="1367028" y="575818"/>
                  </a:lnTo>
                  <a:lnTo>
                    <a:pt x="1367028" y="571500"/>
                  </a:lnTo>
                  <a:close/>
                </a:path>
                <a:path w="1368044" h="752856">
                  <a:moveTo>
                    <a:pt x="1333373" y="624713"/>
                  </a:moveTo>
                  <a:lnTo>
                    <a:pt x="1332738" y="627507"/>
                  </a:lnTo>
                  <a:lnTo>
                    <a:pt x="1331341" y="632079"/>
                  </a:lnTo>
                  <a:lnTo>
                    <a:pt x="1328980" y="637881"/>
                  </a:lnTo>
                  <a:lnTo>
                    <a:pt x="1324991" y="644652"/>
                  </a:lnTo>
                  <a:lnTo>
                    <a:pt x="1324483" y="644906"/>
                  </a:lnTo>
                  <a:lnTo>
                    <a:pt x="1346581" y="663067"/>
                  </a:lnTo>
                  <a:lnTo>
                    <a:pt x="1328293" y="639572"/>
                  </a:lnTo>
                  <a:lnTo>
                    <a:pt x="1329182" y="637540"/>
                  </a:lnTo>
                  <a:lnTo>
                    <a:pt x="1346581" y="663067"/>
                  </a:lnTo>
                  <a:lnTo>
                    <a:pt x="1349629" y="659257"/>
                  </a:lnTo>
                  <a:lnTo>
                    <a:pt x="1353820" y="652145"/>
                  </a:lnTo>
                  <a:lnTo>
                    <a:pt x="1354709" y="650240"/>
                  </a:lnTo>
                  <a:lnTo>
                    <a:pt x="1358773" y="640207"/>
                  </a:lnTo>
                  <a:lnTo>
                    <a:pt x="1360424" y="634492"/>
                  </a:lnTo>
                  <a:lnTo>
                    <a:pt x="1361059" y="631698"/>
                  </a:lnTo>
                  <a:lnTo>
                    <a:pt x="1333373" y="624713"/>
                  </a:lnTo>
                  <a:close/>
                </a:path>
                <a:path w="1368044" h="752856">
                  <a:moveTo>
                    <a:pt x="1311656" y="691769"/>
                  </a:moveTo>
                  <a:lnTo>
                    <a:pt x="1320673" y="685673"/>
                  </a:lnTo>
                  <a:lnTo>
                    <a:pt x="1322578" y="684276"/>
                  </a:lnTo>
                  <a:lnTo>
                    <a:pt x="1305687" y="661162"/>
                  </a:lnTo>
                  <a:lnTo>
                    <a:pt x="1303782" y="662559"/>
                  </a:lnTo>
                  <a:lnTo>
                    <a:pt x="1295654" y="668147"/>
                  </a:lnTo>
                  <a:lnTo>
                    <a:pt x="1287399" y="672719"/>
                  </a:lnTo>
                  <a:lnTo>
                    <a:pt x="1283462" y="674624"/>
                  </a:lnTo>
                  <a:lnTo>
                    <a:pt x="1295908" y="700278"/>
                  </a:lnTo>
                  <a:lnTo>
                    <a:pt x="1301496" y="697611"/>
                  </a:lnTo>
                  <a:lnTo>
                    <a:pt x="1311656" y="691769"/>
                  </a:lnTo>
                  <a:close/>
                </a:path>
                <a:path w="1368044" h="752856">
                  <a:moveTo>
                    <a:pt x="1232154" y="692150"/>
                  </a:moveTo>
                  <a:lnTo>
                    <a:pt x="1239393" y="719836"/>
                  </a:lnTo>
                  <a:lnTo>
                    <a:pt x="1252474" y="716407"/>
                  </a:lnTo>
                  <a:lnTo>
                    <a:pt x="1266063" y="712216"/>
                  </a:lnTo>
                  <a:lnTo>
                    <a:pt x="1267968" y="711581"/>
                  </a:lnTo>
                  <a:lnTo>
                    <a:pt x="1258443" y="684657"/>
                  </a:lnTo>
                  <a:lnTo>
                    <a:pt x="1256538" y="685292"/>
                  </a:lnTo>
                  <a:lnTo>
                    <a:pt x="1244219" y="688975"/>
                  </a:lnTo>
                  <a:lnTo>
                    <a:pt x="1232154" y="692150"/>
                  </a:lnTo>
                  <a:close/>
                </a:path>
                <a:path w="1368044" h="752856">
                  <a:moveTo>
                    <a:pt x="1177544" y="703326"/>
                  </a:moveTo>
                  <a:lnTo>
                    <a:pt x="1181989" y="731520"/>
                  </a:lnTo>
                  <a:lnTo>
                    <a:pt x="1188974" y="730377"/>
                  </a:lnTo>
                  <a:lnTo>
                    <a:pt x="1205484" y="727202"/>
                  </a:lnTo>
                  <a:lnTo>
                    <a:pt x="1210691" y="726186"/>
                  </a:lnTo>
                  <a:lnTo>
                    <a:pt x="1204976" y="698246"/>
                  </a:lnTo>
                  <a:lnTo>
                    <a:pt x="1199769" y="699262"/>
                  </a:lnTo>
                  <a:lnTo>
                    <a:pt x="1183513" y="702310"/>
                  </a:lnTo>
                  <a:lnTo>
                    <a:pt x="1177544" y="703326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90" name="object 227"/>
            <p:cNvSpPr>
              <a:spLocks/>
            </p:cNvSpPr>
            <p:nvPr/>
          </p:nvSpPr>
          <p:spPr bwMode="auto">
            <a:xfrm>
              <a:off x="4167" y="3762"/>
              <a:ext cx="28" cy="29"/>
            </a:xfrm>
            <a:custGeom>
              <a:avLst/>
              <a:gdLst>
                <a:gd name="T0" fmla="*/ 0 w 28701"/>
                <a:gd name="T1" fmla="*/ 0 h 28575"/>
                <a:gd name="T2" fmla="*/ 0 w 28701"/>
                <a:gd name="T3" fmla="*/ 0 h 28575"/>
                <a:gd name="T4" fmla="*/ 0 w 28701"/>
                <a:gd name="T5" fmla="*/ 0 h 28575"/>
                <a:gd name="T6" fmla="*/ 0 w 28701"/>
                <a:gd name="T7" fmla="*/ 0 h 28575"/>
                <a:gd name="T8" fmla="*/ 0 w 28701"/>
                <a:gd name="T9" fmla="*/ 0 h 285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701" h="28575">
                  <a:moveTo>
                    <a:pt x="28701" y="28575"/>
                  </a:moveTo>
                  <a:lnTo>
                    <a:pt x="28575" y="0"/>
                  </a:lnTo>
                  <a:lnTo>
                    <a:pt x="0" y="0"/>
                  </a:lnTo>
                  <a:lnTo>
                    <a:pt x="0" y="28575"/>
                  </a:lnTo>
                  <a:lnTo>
                    <a:pt x="28701" y="28575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91" name="object 228"/>
            <p:cNvSpPr>
              <a:spLocks/>
            </p:cNvSpPr>
            <p:nvPr/>
          </p:nvSpPr>
          <p:spPr bwMode="auto">
            <a:xfrm>
              <a:off x="4110" y="3778"/>
              <a:ext cx="29" cy="0"/>
            </a:xfrm>
            <a:custGeom>
              <a:avLst/>
              <a:gdLst>
                <a:gd name="T0" fmla="*/ 0 w 28575"/>
                <a:gd name="T1" fmla="*/ 0 w 2857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8575">
                  <a:moveTo>
                    <a:pt x="0" y="0"/>
                  </a:moveTo>
                  <a:lnTo>
                    <a:pt x="28575" y="0"/>
                  </a:lnTo>
                </a:path>
              </a:pathLst>
            </a:custGeom>
            <a:noFill/>
            <a:ln w="2984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92" name="object 229"/>
            <p:cNvSpPr>
              <a:spLocks/>
            </p:cNvSpPr>
            <p:nvPr/>
          </p:nvSpPr>
          <p:spPr bwMode="auto">
            <a:xfrm>
              <a:off x="3827" y="3778"/>
              <a:ext cx="29" cy="0"/>
            </a:xfrm>
            <a:custGeom>
              <a:avLst/>
              <a:gdLst>
                <a:gd name="T0" fmla="*/ 0 w 28575"/>
                <a:gd name="T1" fmla="*/ 0 w 2857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8575">
                  <a:moveTo>
                    <a:pt x="0" y="0"/>
                  </a:moveTo>
                  <a:lnTo>
                    <a:pt x="28575" y="0"/>
                  </a:lnTo>
                </a:path>
              </a:pathLst>
            </a:custGeom>
            <a:noFill/>
            <a:ln w="2984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93" name="object 230"/>
            <p:cNvSpPr>
              <a:spLocks/>
            </p:cNvSpPr>
            <p:nvPr/>
          </p:nvSpPr>
          <p:spPr bwMode="auto">
            <a:xfrm>
              <a:off x="3771" y="3778"/>
              <a:ext cx="28" cy="0"/>
            </a:xfrm>
            <a:custGeom>
              <a:avLst/>
              <a:gdLst>
                <a:gd name="T0" fmla="*/ 0 w 28575"/>
                <a:gd name="T1" fmla="*/ 0 w 2857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8575">
                  <a:moveTo>
                    <a:pt x="0" y="0"/>
                  </a:moveTo>
                  <a:lnTo>
                    <a:pt x="28575" y="0"/>
                  </a:lnTo>
                </a:path>
              </a:pathLst>
            </a:custGeom>
            <a:noFill/>
            <a:ln w="2984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94" name="object 231"/>
            <p:cNvSpPr>
              <a:spLocks/>
            </p:cNvSpPr>
            <p:nvPr/>
          </p:nvSpPr>
          <p:spPr bwMode="auto">
            <a:xfrm>
              <a:off x="3714" y="3778"/>
              <a:ext cx="28" cy="0"/>
            </a:xfrm>
            <a:custGeom>
              <a:avLst/>
              <a:gdLst>
                <a:gd name="T0" fmla="*/ 0 w 28575"/>
                <a:gd name="T1" fmla="*/ 0 w 2857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8575">
                  <a:moveTo>
                    <a:pt x="0" y="0"/>
                  </a:moveTo>
                  <a:lnTo>
                    <a:pt x="28575" y="0"/>
                  </a:lnTo>
                </a:path>
              </a:pathLst>
            </a:custGeom>
            <a:noFill/>
            <a:ln w="2984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95" name="object 232"/>
            <p:cNvSpPr>
              <a:spLocks/>
            </p:cNvSpPr>
            <p:nvPr/>
          </p:nvSpPr>
          <p:spPr bwMode="auto">
            <a:xfrm>
              <a:off x="3657" y="3778"/>
              <a:ext cx="29" cy="0"/>
            </a:xfrm>
            <a:custGeom>
              <a:avLst/>
              <a:gdLst>
                <a:gd name="T0" fmla="*/ 0 w 28575"/>
                <a:gd name="T1" fmla="*/ 0 w 2857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8575">
                  <a:moveTo>
                    <a:pt x="0" y="0"/>
                  </a:moveTo>
                  <a:lnTo>
                    <a:pt x="28575" y="0"/>
                  </a:lnTo>
                </a:path>
              </a:pathLst>
            </a:custGeom>
            <a:noFill/>
            <a:ln w="2984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96" name="object 233"/>
            <p:cNvSpPr>
              <a:spLocks/>
            </p:cNvSpPr>
            <p:nvPr/>
          </p:nvSpPr>
          <p:spPr bwMode="auto">
            <a:xfrm>
              <a:off x="3601" y="3778"/>
              <a:ext cx="28" cy="0"/>
            </a:xfrm>
            <a:custGeom>
              <a:avLst/>
              <a:gdLst>
                <a:gd name="T0" fmla="*/ 0 w 28575"/>
                <a:gd name="T1" fmla="*/ 0 w 2857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8575">
                  <a:moveTo>
                    <a:pt x="0" y="0"/>
                  </a:moveTo>
                  <a:lnTo>
                    <a:pt x="28575" y="0"/>
                  </a:lnTo>
                </a:path>
              </a:pathLst>
            </a:custGeom>
            <a:noFill/>
            <a:ln w="2984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97" name="object 234"/>
            <p:cNvSpPr>
              <a:spLocks/>
            </p:cNvSpPr>
            <p:nvPr/>
          </p:nvSpPr>
          <p:spPr bwMode="auto">
            <a:xfrm>
              <a:off x="4847" y="2505"/>
              <a:ext cx="2" cy="463"/>
            </a:xfrm>
            <a:custGeom>
              <a:avLst/>
              <a:gdLst>
                <a:gd name="T0" fmla="*/ 0 w 3175"/>
                <a:gd name="T1" fmla="*/ 0 h 444500"/>
                <a:gd name="T2" fmla="*/ 0 w 3175"/>
                <a:gd name="T3" fmla="*/ 0 h 4445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175" h="444500">
                  <a:moveTo>
                    <a:pt x="3175" y="0"/>
                  </a:moveTo>
                  <a:lnTo>
                    <a:pt x="0" y="444500"/>
                  </a:ln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98" name="object 235"/>
            <p:cNvSpPr>
              <a:spLocks/>
            </p:cNvSpPr>
            <p:nvPr/>
          </p:nvSpPr>
          <p:spPr bwMode="auto">
            <a:xfrm>
              <a:off x="4018" y="3162"/>
              <a:ext cx="212" cy="230"/>
            </a:xfrm>
            <a:custGeom>
              <a:avLst/>
              <a:gdLst>
                <a:gd name="T0" fmla="*/ 0 w 212725"/>
                <a:gd name="T1" fmla="*/ 0 h 220725"/>
                <a:gd name="T2" fmla="*/ 0 w 212725"/>
                <a:gd name="T3" fmla="*/ 0 h 220725"/>
                <a:gd name="T4" fmla="*/ 0 w 212725"/>
                <a:gd name="T5" fmla="*/ 0 h 220725"/>
                <a:gd name="T6" fmla="*/ 0 w 212725"/>
                <a:gd name="T7" fmla="*/ 0 h 220725"/>
                <a:gd name="T8" fmla="*/ 0 w 212725"/>
                <a:gd name="T9" fmla="*/ 0 h 220725"/>
                <a:gd name="T10" fmla="*/ 0 w 212725"/>
                <a:gd name="T11" fmla="*/ 0 h 220725"/>
                <a:gd name="T12" fmla="*/ 0 w 212725"/>
                <a:gd name="T13" fmla="*/ 0 h 220725"/>
                <a:gd name="T14" fmla="*/ 0 w 212725"/>
                <a:gd name="T15" fmla="*/ 0 h 220725"/>
                <a:gd name="T16" fmla="*/ 0 w 212725"/>
                <a:gd name="T17" fmla="*/ 0 h 220725"/>
                <a:gd name="T18" fmla="*/ 0 w 212725"/>
                <a:gd name="T19" fmla="*/ 0 h 220725"/>
                <a:gd name="T20" fmla="*/ 0 w 212725"/>
                <a:gd name="T21" fmla="*/ 0 h 220725"/>
                <a:gd name="T22" fmla="*/ 0 w 212725"/>
                <a:gd name="T23" fmla="*/ 0 h 220725"/>
                <a:gd name="T24" fmla="*/ 0 w 212725"/>
                <a:gd name="T25" fmla="*/ 0 h 220725"/>
                <a:gd name="T26" fmla="*/ 0 w 212725"/>
                <a:gd name="T27" fmla="*/ 0 h 220725"/>
                <a:gd name="T28" fmla="*/ 0 w 212725"/>
                <a:gd name="T29" fmla="*/ 0 h 220725"/>
                <a:gd name="T30" fmla="*/ 0 w 212725"/>
                <a:gd name="T31" fmla="*/ 0 h 220725"/>
                <a:gd name="T32" fmla="*/ 0 w 212725"/>
                <a:gd name="T33" fmla="*/ 0 h 220725"/>
                <a:gd name="T34" fmla="*/ 0 w 212725"/>
                <a:gd name="T35" fmla="*/ 0 h 220725"/>
                <a:gd name="T36" fmla="*/ 0 w 212725"/>
                <a:gd name="T37" fmla="*/ 0 h 220725"/>
                <a:gd name="T38" fmla="*/ 0 w 212725"/>
                <a:gd name="T39" fmla="*/ 0 h 220725"/>
                <a:gd name="T40" fmla="*/ 0 w 212725"/>
                <a:gd name="T41" fmla="*/ 0 h 220725"/>
                <a:gd name="T42" fmla="*/ 0 w 212725"/>
                <a:gd name="T43" fmla="*/ 0 h 220725"/>
                <a:gd name="T44" fmla="*/ 0 w 212725"/>
                <a:gd name="T45" fmla="*/ 0 h 220725"/>
                <a:gd name="T46" fmla="*/ 0 w 212725"/>
                <a:gd name="T47" fmla="*/ 0 h 220725"/>
                <a:gd name="T48" fmla="*/ 0 w 212725"/>
                <a:gd name="T49" fmla="*/ 0 h 220725"/>
                <a:gd name="T50" fmla="*/ 0 w 212725"/>
                <a:gd name="T51" fmla="*/ 0 h 220725"/>
                <a:gd name="T52" fmla="*/ 0 w 212725"/>
                <a:gd name="T53" fmla="*/ 0 h 220725"/>
                <a:gd name="T54" fmla="*/ 0 w 212725"/>
                <a:gd name="T55" fmla="*/ 0 h 220725"/>
                <a:gd name="T56" fmla="*/ 0 w 212725"/>
                <a:gd name="T57" fmla="*/ 0 h 220725"/>
                <a:gd name="T58" fmla="*/ 0 w 212725"/>
                <a:gd name="T59" fmla="*/ 0 h 220725"/>
                <a:gd name="T60" fmla="*/ 0 w 212725"/>
                <a:gd name="T61" fmla="*/ 0 h 220725"/>
                <a:gd name="T62" fmla="*/ 0 w 212725"/>
                <a:gd name="T63" fmla="*/ 0 h 220725"/>
                <a:gd name="T64" fmla="*/ 0 w 212725"/>
                <a:gd name="T65" fmla="*/ 0 h 220725"/>
                <a:gd name="T66" fmla="*/ 0 w 212725"/>
                <a:gd name="T67" fmla="*/ 0 h 220725"/>
                <a:gd name="T68" fmla="*/ 0 w 212725"/>
                <a:gd name="T69" fmla="*/ 0 h 220725"/>
                <a:gd name="T70" fmla="*/ 0 w 212725"/>
                <a:gd name="T71" fmla="*/ 0 h 220725"/>
                <a:gd name="T72" fmla="*/ 0 w 212725"/>
                <a:gd name="T73" fmla="*/ 0 h 220725"/>
                <a:gd name="T74" fmla="*/ 0 w 212725"/>
                <a:gd name="T75" fmla="*/ 0 h 220725"/>
                <a:gd name="T76" fmla="*/ 0 w 212725"/>
                <a:gd name="T77" fmla="*/ 0 h 220725"/>
                <a:gd name="T78" fmla="*/ 0 w 212725"/>
                <a:gd name="T79" fmla="*/ 0 h 220725"/>
                <a:gd name="T80" fmla="*/ 0 w 212725"/>
                <a:gd name="T81" fmla="*/ 0 h 220725"/>
                <a:gd name="T82" fmla="*/ 0 w 212725"/>
                <a:gd name="T83" fmla="*/ 0 h 220725"/>
                <a:gd name="T84" fmla="*/ 0 w 212725"/>
                <a:gd name="T85" fmla="*/ 0 h 220725"/>
                <a:gd name="T86" fmla="*/ 0 w 212725"/>
                <a:gd name="T87" fmla="*/ 0 h 220725"/>
                <a:gd name="T88" fmla="*/ 0 w 212725"/>
                <a:gd name="T89" fmla="*/ 0 h 220725"/>
                <a:gd name="T90" fmla="*/ 0 w 212725"/>
                <a:gd name="T91" fmla="*/ 0 h 220725"/>
                <a:gd name="T92" fmla="*/ 0 w 212725"/>
                <a:gd name="T93" fmla="*/ 0 h 220725"/>
                <a:gd name="T94" fmla="*/ 0 w 212725"/>
                <a:gd name="T95" fmla="*/ 0 h 220725"/>
                <a:gd name="T96" fmla="*/ 0 w 212725"/>
                <a:gd name="T97" fmla="*/ 0 h 220725"/>
                <a:gd name="T98" fmla="*/ 0 w 212725"/>
                <a:gd name="T99" fmla="*/ 0 h 220725"/>
                <a:gd name="T100" fmla="*/ 0 w 212725"/>
                <a:gd name="T101" fmla="*/ 0 h 220725"/>
                <a:gd name="T102" fmla="*/ 0 w 212725"/>
                <a:gd name="T103" fmla="*/ 0 h 220725"/>
                <a:gd name="T104" fmla="*/ 0 w 212725"/>
                <a:gd name="T105" fmla="*/ 0 h 2207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12725" h="220725">
                  <a:moveTo>
                    <a:pt x="106299" y="0"/>
                  </a:moveTo>
                  <a:lnTo>
                    <a:pt x="120660" y="995"/>
                  </a:lnTo>
                  <a:lnTo>
                    <a:pt x="134437" y="3895"/>
                  </a:lnTo>
                  <a:lnTo>
                    <a:pt x="147505" y="8571"/>
                  </a:lnTo>
                  <a:lnTo>
                    <a:pt x="159741" y="14894"/>
                  </a:lnTo>
                  <a:lnTo>
                    <a:pt x="171019" y="22734"/>
                  </a:lnTo>
                  <a:lnTo>
                    <a:pt x="181215" y="31963"/>
                  </a:lnTo>
                  <a:lnTo>
                    <a:pt x="190206" y="42451"/>
                  </a:lnTo>
                  <a:lnTo>
                    <a:pt x="197866" y="54070"/>
                  </a:lnTo>
                  <a:lnTo>
                    <a:pt x="204072" y="66690"/>
                  </a:lnTo>
                  <a:lnTo>
                    <a:pt x="208699" y="80183"/>
                  </a:lnTo>
                  <a:lnTo>
                    <a:pt x="211623" y="94419"/>
                  </a:lnTo>
                  <a:lnTo>
                    <a:pt x="212719" y="109268"/>
                  </a:lnTo>
                  <a:lnTo>
                    <a:pt x="212725" y="110362"/>
                  </a:lnTo>
                  <a:lnTo>
                    <a:pt x="211765" y="125252"/>
                  </a:lnTo>
                  <a:lnTo>
                    <a:pt x="208969" y="139536"/>
                  </a:lnTo>
                  <a:lnTo>
                    <a:pt x="204461" y="153087"/>
                  </a:lnTo>
                  <a:lnTo>
                    <a:pt x="198365" y="165774"/>
                  </a:lnTo>
                  <a:lnTo>
                    <a:pt x="190806" y="177470"/>
                  </a:lnTo>
                  <a:lnTo>
                    <a:pt x="181907" y="188044"/>
                  </a:lnTo>
                  <a:lnTo>
                    <a:pt x="171794" y="197369"/>
                  </a:lnTo>
                  <a:lnTo>
                    <a:pt x="160590" y="205314"/>
                  </a:lnTo>
                  <a:lnTo>
                    <a:pt x="148419" y="211750"/>
                  </a:lnTo>
                  <a:lnTo>
                    <a:pt x="135407" y="216550"/>
                  </a:lnTo>
                  <a:lnTo>
                    <a:pt x="121677" y="219583"/>
                  </a:lnTo>
                  <a:lnTo>
                    <a:pt x="107354" y="220720"/>
                  </a:lnTo>
                  <a:lnTo>
                    <a:pt x="106299" y="220725"/>
                  </a:lnTo>
                  <a:lnTo>
                    <a:pt x="91958" y="219729"/>
                  </a:lnTo>
                  <a:lnTo>
                    <a:pt x="78198" y="216825"/>
                  </a:lnTo>
                  <a:lnTo>
                    <a:pt x="65143" y="212144"/>
                  </a:lnTo>
                  <a:lnTo>
                    <a:pt x="52918" y="205815"/>
                  </a:lnTo>
                  <a:lnTo>
                    <a:pt x="41649" y="197966"/>
                  </a:lnTo>
                  <a:lnTo>
                    <a:pt x="31460" y="188728"/>
                  </a:lnTo>
                  <a:lnTo>
                    <a:pt x="22475" y="178229"/>
                  </a:lnTo>
                  <a:lnTo>
                    <a:pt x="14821" y="166599"/>
                  </a:lnTo>
                  <a:lnTo>
                    <a:pt x="8622" y="153967"/>
                  </a:lnTo>
                  <a:lnTo>
                    <a:pt x="4003" y="140462"/>
                  </a:lnTo>
                  <a:lnTo>
                    <a:pt x="1088" y="126214"/>
                  </a:lnTo>
                  <a:lnTo>
                    <a:pt x="4" y="111352"/>
                  </a:lnTo>
                  <a:lnTo>
                    <a:pt x="0" y="110362"/>
                  </a:lnTo>
                  <a:lnTo>
                    <a:pt x="960" y="95465"/>
                  </a:lnTo>
                  <a:lnTo>
                    <a:pt x="3759" y="81173"/>
                  </a:lnTo>
                  <a:lnTo>
                    <a:pt x="8270" y="67615"/>
                  </a:lnTo>
                  <a:lnTo>
                    <a:pt x="14370" y="54923"/>
                  </a:lnTo>
                  <a:lnTo>
                    <a:pt x="21933" y="43223"/>
                  </a:lnTo>
                  <a:lnTo>
                    <a:pt x="30834" y="32646"/>
                  </a:lnTo>
                  <a:lnTo>
                    <a:pt x="40949" y="23322"/>
                  </a:lnTo>
                  <a:lnTo>
                    <a:pt x="52151" y="15378"/>
                  </a:lnTo>
                  <a:lnTo>
                    <a:pt x="64317" y="8945"/>
                  </a:lnTo>
                  <a:lnTo>
                    <a:pt x="77322" y="4153"/>
                  </a:lnTo>
                  <a:lnTo>
                    <a:pt x="91039" y="1129"/>
                  </a:lnTo>
                  <a:lnTo>
                    <a:pt x="105346" y="4"/>
                  </a:lnTo>
                  <a:lnTo>
                    <a:pt x="106299" y="0"/>
                  </a:lnTo>
                  <a:close/>
                </a:path>
              </a:pathLst>
            </a:custGeom>
            <a:noFill/>
            <a:ln w="12700">
              <a:solidFill>
                <a:srgbClr val="88A3A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699" name="object 236"/>
            <p:cNvSpPr>
              <a:spLocks/>
            </p:cNvSpPr>
            <p:nvPr/>
          </p:nvSpPr>
          <p:spPr bwMode="auto">
            <a:xfrm>
              <a:off x="4018" y="3277"/>
              <a:ext cx="212" cy="0"/>
            </a:xfrm>
            <a:custGeom>
              <a:avLst/>
              <a:gdLst>
                <a:gd name="T0" fmla="*/ 0 w 212725"/>
                <a:gd name="T1" fmla="*/ 0 w 21272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12725">
                  <a:moveTo>
                    <a:pt x="212725" y="0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1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700" name="object 237"/>
            <p:cNvSpPr>
              <a:spLocks/>
            </p:cNvSpPr>
            <p:nvPr/>
          </p:nvSpPr>
          <p:spPr bwMode="auto">
            <a:xfrm>
              <a:off x="4094" y="3414"/>
              <a:ext cx="211" cy="229"/>
            </a:xfrm>
            <a:custGeom>
              <a:avLst/>
              <a:gdLst>
                <a:gd name="T0" fmla="*/ 0 w 212725"/>
                <a:gd name="T1" fmla="*/ 0 h 220725"/>
                <a:gd name="T2" fmla="*/ 0 w 212725"/>
                <a:gd name="T3" fmla="*/ 0 h 220725"/>
                <a:gd name="T4" fmla="*/ 0 w 212725"/>
                <a:gd name="T5" fmla="*/ 0 h 220725"/>
                <a:gd name="T6" fmla="*/ 0 w 212725"/>
                <a:gd name="T7" fmla="*/ 0 h 220725"/>
                <a:gd name="T8" fmla="*/ 0 w 212725"/>
                <a:gd name="T9" fmla="*/ 0 h 220725"/>
                <a:gd name="T10" fmla="*/ 0 w 212725"/>
                <a:gd name="T11" fmla="*/ 0 h 220725"/>
                <a:gd name="T12" fmla="*/ 0 w 212725"/>
                <a:gd name="T13" fmla="*/ 0 h 220725"/>
                <a:gd name="T14" fmla="*/ 0 w 212725"/>
                <a:gd name="T15" fmla="*/ 0 h 220725"/>
                <a:gd name="T16" fmla="*/ 0 w 212725"/>
                <a:gd name="T17" fmla="*/ 0 h 220725"/>
                <a:gd name="T18" fmla="*/ 0 w 212725"/>
                <a:gd name="T19" fmla="*/ 0 h 220725"/>
                <a:gd name="T20" fmla="*/ 0 w 212725"/>
                <a:gd name="T21" fmla="*/ 0 h 220725"/>
                <a:gd name="T22" fmla="*/ 0 w 212725"/>
                <a:gd name="T23" fmla="*/ 0 h 220725"/>
                <a:gd name="T24" fmla="*/ 0 w 212725"/>
                <a:gd name="T25" fmla="*/ 0 h 220725"/>
                <a:gd name="T26" fmla="*/ 0 w 212725"/>
                <a:gd name="T27" fmla="*/ 0 h 220725"/>
                <a:gd name="T28" fmla="*/ 0 w 212725"/>
                <a:gd name="T29" fmla="*/ 0 h 220725"/>
                <a:gd name="T30" fmla="*/ 0 w 212725"/>
                <a:gd name="T31" fmla="*/ 0 h 220725"/>
                <a:gd name="T32" fmla="*/ 0 w 212725"/>
                <a:gd name="T33" fmla="*/ 0 h 220725"/>
                <a:gd name="T34" fmla="*/ 0 w 212725"/>
                <a:gd name="T35" fmla="*/ 0 h 220725"/>
                <a:gd name="T36" fmla="*/ 0 w 212725"/>
                <a:gd name="T37" fmla="*/ 0 h 220725"/>
                <a:gd name="T38" fmla="*/ 0 w 212725"/>
                <a:gd name="T39" fmla="*/ 0 h 220725"/>
                <a:gd name="T40" fmla="*/ 0 w 212725"/>
                <a:gd name="T41" fmla="*/ 0 h 220725"/>
                <a:gd name="T42" fmla="*/ 0 w 212725"/>
                <a:gd name="T43" fmla="*/ 0 h 220725"/>
                <a:gd name="T44" fmla="*/ 0 w 212725"/>
                <a:gd name="T45" fmla="*/ 0 h 220725"/>
                <a:gd name="T46" fmla="*/ 0 w 212725"/>
                <a:gd name="T47" fmla="*/ 0 h 220725"/>
                <a:gd name="T48" fmla="*/ 0 w 212725"/>
                <a:gd name="T49" fmla="*/ 0 h 220725"/>
                <a:gd name="T50" fmla="*/ 0 w 212725"/>
                <a:gd name="T51" fmla="*/ 0 h 220725"/>
                <a:gd name="T52" fmla="*/ 0 w 212725"/>
                <a:gd name="T53" fmla="*/ 0 h 220725"/>
                <a:gd name="T54" fmla="*/ 0 w 212725"/>
                <a:gd name="T55" fmla="*/ 0 h 220725"/>
                <a:gd name="T56" fmla="*/ 0 w 212725"/>
                <a:gd name="T57" fmla="*/ 0 h 220725"/>
                <a:gd name="T58" fmla="*/ 0 w 212725"/>
                <a:gd name="T59" fmla="*/ 0 h 220725"/>
                <a:gd name="T60" fmla="*/ 0 w 212725"/>
                <a:gd name="T61" fmla="*/ 0 h 220725"/>
                <a:gd name="T62" fmla="*/ 0 w 212725"/>
                <a:gd name="T63" fmla="*/ 0 h 220725"/>
                <a:gd name="T64" fmla="*/ 0 w 212725"/>
                <a:gd name="T65" fmla="*/ 0 h 220725"/>
                <a:gd name="T66" fmla="*/ 0 w 212725"/>
                <a:gd name="T67" fmla="*/ 0 h 220725"/>
                <a:gd name="T68" fmla="*/ 0 w 212725"/>
                <a:gd name="T69" fmla="*/ 0 h 220725"/>
                <a:gd name="T70" fmla="*/ 0 w 212725"/>
                <a:gd name="T71" fmla="*/ 0 h 220725"/>
                <a:gd name="T72" fmla="*/ 0 w 212725"/>
                <a:gd name="T73" fmla="*/ 0 h 220725"/>
                <a:gd name="T74" fmla="*/ 0 w 212725"/>
                <a:gd name="T75" fmla="*/ 0 h 220725"/>
                <a:gd name="T76" fmla="*/ 0 w 212725"/>
                <a:gd name="T77" fmla="*/ 0 h 220725"/>
                <a:gd name="T78" fmla="*/ 0 w 212725"/>
                <a:gd name="T79" fmla="*/ 0 h 220725"/>
                <a:gd name="T80" fmla="*/ 0 w 212725"/>
                <a:gd name="T81" fmla="*/ 0 h 220725"/>
                <a:gd name="T82" fmla="*/ 0 w 212725"/>
                <a:gd name="T83" fmla="*/ 0 h 220725"/>
                <a:gd name="T84" fmla="*/ 0 w 212725"/>
                <a:gd name="T85" fmla="*/ 0 h 220725"/>
                <a:gd name="T86" fmla="*/ 0 w 212725"/>
                <a:gd name="T87" fmla="*/ 0 h 220725"/>
                <a:gd name="T88" fmla="*/ 0 w 212725"/>
                <a:gd name="T89" fmla="*/ 0 h 220725"/>
                <a:gd name="T90" fmla="*/ 0 w 212725"/>
                <a:gd name="T91" fmla="*/ 0 h 220725"/>
                <a:gd name="T92" fmla="*/ 0 w 212725"/>
                <a:gd name="T93" fmla="*/ 0 h 220725"/>
                <a:gd name="T94" fmla="*/ 0 w 212725"/>
                <a:gd name="T95" fmla="*/ 0 h 220725"/>
                <a:gd name="T96" fmla="*/ 0 w 212725"/>
                <a:gd name="T97" fmla="*/ 0 h 220725"/>
                <a:gd name="T98" fmla="*/ 0 w 212725"/>
                <a:gd name="T99" fmla="*/ 0 h 220725"/>
                <a:gd name="T100" fmla="*/ 0 w 212725"/>
                <a:gd name="T101" fmla="*/ 0 h 220725"/>
                <a:gd name="T102" fmla="*/ 0 w 212725"/>
                <a:gd name="T103" fmla="*/ 0 h 220725"/>
                <a:gd name="T104" fmla="*/ 0 w 212725"/>
                <a:gd name="T105" fmla="*/ 0 h 2207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12725" h="220725">
                  <a:moveTo>
                    <a:pt x="106299" y="0"/>
                  </a:moveTo>
                  <a:lnTo>
                    <a:pt x="120660" y="995"/>
                  </a:lnTo>
                  <a:lnTo>
                    <a:pt x="134437" y="3895"/>
                  </a:lnTo>
                  <a:lnTo>
                    <a:pt x="147505" y="8571"/>
                  </a:lnTo>
                  <a:lnTo>
                    <a:pt x="159741" y="14894"/>
                  </a:lnTo>
                  <a:lnTo>
                    <a:pt x="171019" y="22734"/>
                  </a:lnTo>
                  <a:lnTo>
                    <a:pt x="181215" y="31963"/>
                  </a:lnTo>
                  <a:lnTo>
                    <a:pt x="190206" y="42451"/>
                  </a:lnTo>
                  <a:lnTo>
                    <a:pt x="197866" y="54070"/>
                  </a:lnTo>
                  <a:lnTo>
                    <a:pt x="204072" y="66690"/>
                  </a:lnTo>
                  <a:lnTo>
                    <a:pt x="208699" y="80183"/>
                  </a:lnTo>
                  <a:lnTo>
                    <a:pt x="211623" y="94419"/>
                  </a:lnTo>
                  <a:lnTo>
                    <a:pt x="212719" y="109268"/>
                  </a:lnTo>
                  <a:lnTo>
                    <a:pt x="212725" y="110362"/>
                  </a:lnTo>
                  <a:lnTo>
                    <a:pt x="211765" y="125252"/>
                  </a:lnTo>
                  <a:lnTo>
                    <a:pt x="208969" y="139536"/>
                  </a:lnTo>
                  <a:lnTo>
                    <a:pt x="204461" y="153087"/>
                  </a:lnTo>
                  <a:lnTo>
                    <a:pt x="198365" y="165774"/>
                  </a:lnTo>
                  <a:lnTo>
                    <a:pt x="190806" y="177470"/>
                  </a:lnTo>
                  <a:lnTo>
                    <a:pt x="181907" y="188044"/>
                  </a:lnTo>
                  <a:lnTo>
                    <a:pt x="171794" y="197369"/>
                  </a:lnTo>
                  <a:lnTo>
                    <a:pt x="160590" y="205314"/>
                  </a:lnTo>
                  <a:lnTo>
                    <a:pt x="148419" y="211750"/>
                  </a:lnTo>
                  <a:lnTo>
                    <a:pt x="135407" y="216550"/>
                  </a:lnTo>
                  <a:lnTo>
                    <a:pt x="121677" y="219583"/>
                  </a:lnTo>
                  <a:lnTo>
                    <a:pt x="107354" y="220720"/>
                  </a:lnTo>
                  <a:lnTo>
                    <a:pt x="106299" y="220725"/>
                  </a:lnTo>
                  <a:lnTo>
                    <a:pt x="91958" y="219729"/>
                  </a:lnTo>
                  <a:lnTo>
                    <a:pt x="78198" y="216825"/>
                  </a:lnTo>
                  <a:lnTo>
                    <a:pt x="65143" y="212144"/>
                  </a:lnTo>
                  <a:lnTo>
                    <a:pt x="52918" y="205815"/>
                  </a:lnTo>
                  <a:lnTo>
                    <a:pt x="41649" y="197966"/>
                  </a:lnTo>
                  <a:lnTo>
                    <a:pt x="31460" y="188728"/>
                  </a:lnTo>
                  <a:lnTo>
                    <a:pt x="22475" y="178229"/>
                  </a:lnTo>
                  <a:lnTo>
                    <a:pt x="14821" y="166599"/>
                  </a:lnTo>
                  <a:lnTo>
                    <a:pt x="8622" y="153967"/>
                  </a:lnTo>
                  <a:lnTo>
                    <a:pt x="4003" y="140462"/>
                  </a:lnTo>
                  <a:lnTo>
                    <a:pt x="1088" y="126214"/>
                  </a:lnTo>
                  <a:lnTo>
                    <a:pt x="4" y="111352"/>
                  </a:lnTo>
                  <a:lnTo>
                    <a:pt x="0" y="110362"/>
                  </a:lnTo>
                  <a:lnTo>
                    <a:pt x="960" y="95465"/>
                  </a:lnTo>
                  <a:lnTo>
                    <a:pt x="3759" y="81173"/>
                  </a:lnTo>
                  <a:lnTo>
                    <a:pt x="8270" y="67615"/>
                  </a:lnTo>
                  <a:lnTo>
                    <a:pt x="14370" y="54923"/>
                  </a:lnTo>
                  <a:lnTo>
                    <a:pt x="21933" y="43223"/>
                  </a:lnTo>
                  <a:lnTo>
                    <a:pt x="30834" y="32646"/>
                  </a:lnTo>
                  <a:lnTo>
                    <a:pt x="40949" y="23322"/>
                  </a:lnTo>
                  <a:lnTo>
                    <a:pt x="52151" y="15378"/>
                  </a:lnTo>
                  <a:lnTo>
                    <a:pt x="64317" y="8945"/>
                  </a:lnTo>
                  <a:lnTo>
                    <a:pt x="77322" y="4153"/>
                  </a:lnTo>
                  <a:lnTo>
                    <a:pt x="91039" y="1129"/>
                  </a:lnTo>
                  <a:lnTo>
                    <a:pt x="105346" y="4"/>
                  </a:lnTo>
                  <a:lnTo>
                    <a:pt x="106299" y="0"/>
                  </a:lnTo>
                  <a:close/>
                </a:path>
              </a:pathLst>
            </a:custGeom>
            <a:noFill/>
            <a:ln w="12700">
              <a:solidFill>
                <a:srgbClr val="88A3A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701" name="object 238"/>
            <p:cNvSpPr>
              <a:spLocks/>
            </p:cNvSpPr>
            <p:nvPr/>
          </p:nvSpPr>
          <p:spPr bwMode="auto">
            <a:xfrm>
              <a:off x="4094" y="3529"/>
              <a:ext cx="211" cy="0"/>
            </a:xfrm>
            <a:custGeom>
              <a:avLst/>
              <a:gdLst>
                <a:gd name="T0" fmla="*/ 0 w 212725"/>
                <a:gd name="T1" fmla="*/ 0 w 21272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12725">
                  <a:moveTo>
                    <a:pt x="212725" y="0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1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702" name="object 239"/>
            <p:cNvSpPr>
              <a:spLocks/>
            </p:cNvSpPr>
            <p:nvPr/>
          </p:nvSpPr>
          <p:spPr bwMode="auto">
            <a:xfrm>
              <a:off x="4165" y="3665"/>
              <a:ext cx="219" cy="223"/>
            </a:xfrm>
            <a:custGeom>
              <a:avLst/>
              <a:gdLst>
                <a:gd name="T0" fmla="*/ 0 w 220725"/>
                <a:gd name="T1" fmla="*/ 0 h 212725"/>
                <a:gd name="T2" fmla="*/ 0 w 220725"/>
                <a:gd name="T3" fmla="*/ 0 h 212725"/>
                <a:gd name="T4" fmla="*/ 0 w 220725"/>
                <a:gd name="T5" fmla="*/ 0 h 212725"/>
                <a:gd name="T6" fmla="*/ 0 w 220725"/>
                <a:gd name="T7" fmla="*/ 0 h 212725"/>
                <a:gd name="T8" fmla="*/ 0 w 220725"/>
                <a:gd name="T9" fmla="*/ 0 h 212725"/>
                <a:gd name="T10" fmla="*/ 0 w 220725"/>
                <a:gd name="T11" fmla="*/ 0 h 212725"/>
                <a:gd name="T12" fmla="*/ 0 w 220725"/>
                <a:gd name="T13" fmla="*/ 0 h 212725"/>
                <a:gd name="T14" fmla="*/ 0 w 220725"/>
                <a:gd name="T15" fmla="*/ 0 h 212725"/>
                <a:gd name="T16" fmla="*/ 0 w 220725"/>
                <a:gd name="T17" fmla="*/ 0 h 212725"/>
                <a:gd name="T18" fmla="*/ 0 w 220725"/>
                <a:gd name="T19" fmla="*/ 0 h 212725"/>
                <a:gd name="T20" fmla="*/ 0 w 220725"/>
                <a:gd name="T21" fmla="*/ 0 h 212725"/>
                <a:gd name="T22" fmla="*/ 0 w 220725"/>
                <a:gd name="T23" fmla="*/ 0 h 212725"/>
                <a:gd name="T24" fmla="*/ 0 w 220725"/>
                <a:gd name="T25" fmla="*/ 0 h 212725"/>
                <a:gd name="T26" fmla="*/ 0 w 220725"/>
                <a:gd name="T27" fmla="*/ 0 h 212725"/>
                <a:gd name="T28" fmla="*/ 0 w 220725"/>
                <a:gd name="T29" fmla="*/ 0 h 212725"/>
                <a:gd name="T30" fmla="*/ 0 w 220725"/>
                <a:gd name="T31" fmla="*/ 0 h 212725"/>
                <a:gd name="T32" fmla="*/ 0 w 220725"/>
                <a:gd name="T33" fmla="*/ 0 h 212725"/>
                <a:gd name="T34" fmla="*/ 0 w 220725"/>
                <a:gd name="T35" fmla="*/ 0 h 212725"/>
                <a:gd name="T36" fmla="*/ 0 w 220725"/>
                <a:gd name="T37" fmla="*/ 0 h 212725"/>
                <a:gd name="T38" fmla="*/ 0 w 220725"/>
                <a:gd name="T39" fmla="*/ 0 h 212725"/>
                <a:gd name="T40" fmla="*/ 0 w 220725"/>
                <a:gd name="T41" fmla="*/ 0 h 212725"/>
                <a:gd name="T42" fmla="*/ 0 w 220725"/>
                <a:gd name="T43" fmla="*/ 0 h 212725"/>
                <a:gd name="T44" fmla="*/ 0 w 220725"/>
                <a:gd name="T45" fmla="*/ 0 h 212725"/>
                <a:gd name="T46" fmla="*/ 0 w 220725"/>
                <a:gd name="T47" fmla="*/ 0 h 212725"/>
                <a:gd name="T48" fmla="*/ 0 w 220725"/>
                <a:gd name="T49" fmla="*/ 0 h 212725"/>
                <a:gd name="T50" fmla="*/ 0 w 220725"/>
                <a:gd name="T51" fmla="*/ 0 h 212725"/>
                <a:gd name="T52" fmla="*/ 0 w 220725"/>
                <a:gd name="T53" fmla="*/ 0 h 212725"/>
                <a:gd name="T54" fmla="*/ 0 w 220725"/>
                <a:gd name="T55" fmla="*/ 0 h 212725"/>
                <a:gd name="T56" fmla="*/ 0 w 220725"/>
                <a:gd name="T57" fmla="*/ 0 h 212725"/>
                <a:gd name="T58" fmla="*/ 0 w 220725"/>
                <a:gd name="T59" fmla="*/ 0 h 212725"/>
                <a:gd name="T60" fmla="*/ 0 w 220725"/>
                <a:gd name="T61" fmla="*/ 0 h 212725"/>
                <a:gd name="T62" fmla="*/ 0 w 220725"/>
                <a:gd name="T63" fmla="*/ 0 h 212725"/>
                <a:gd name="T64" fmla="*/ 0 w 220725"/>
                <a:gd name="T65" fmla="*/ 0 h 212725"/>
                <a:gd name="T66" fmla="*/ 0 w 220725"/>
                <a:gd name="T67" fmla="*/ 0 h 212725"/>
                <a:gd name="T68" fmla="*/ 0 w 220725"/>
                <a:gd name="T69" fmla="*/ 0 h 212725"/>
                <a:gd name="T70" fmla="*/ 0 w 220725"/>
                <a:gd name="T71" fmla="*/ 0 h 212725"/>
                <a:gd name="T72" fmla="*/ 0 w 220725"/>
                <a:gd name="T73" fmla="*/ 0 h 212725"/>
                <a:gd name="T74" fmla="*/ 0 w 220725"/>
                <a:gd name="T75" fmla="*/ 0 h 212725"/>
                <a:gd name="T76" fmla="*/ 0 w 220725"/>
                <a:gd name="T77" fmla="*/ 0 h 212725"/>
                <a:gd name="T78" fmla="*/ 0 w 220725"/>
                <a:gd name="T79" fmla="*/ 0 h 212725"/>
                <a:gd name="T80" fmla="*/ 0 w 220725"/>
                <a:gd name="T81" fmla="*/ 0 h 212725"/>
                <a:gd name="T82" fmla="*/ 0 w 220725"/>
                <a:gd name="T83" fmla="*/ 0 h 212725"/>
                <a:gd name="T84" fmla="*/ 0 w 220725"/>
                <a:gd name="T85" fmla="*/ 0 h 212725"/>
                <a:gd name="T86" fmla="*/ 0 w 220725"/>
                <a:gd name="T87" fmla="*/ 0 h 212725"/>
                <a:gd name="T88" fmla="*/ 0 w 220725"/>
                <a:gd name="T89" fmla="*/ 0 h 212725"/>
                <a:gd name="T90" fmla="*/ 0 w 220725"/>
                <a:gd name="T91" fmla="*/ 0 h 212725"/>
                <a:gd name="T92" fmla="*/ 0 w 220725"/>
                <a:gd name="T93" fmla="*/ 0 h 212725"/>
                <a:gd name="T94" fmla="*/ 0 w 220725"/>
                <a:gd name="T95" fmla="*/ 0 h 212725"/>
                <a:gd name="T96" fmla="*/ 0 w 220725"/>
                <a:gd name="T97" fmla="*/ 0 h 212725"/>
                <a:gd name="T98" fmla="*/ 0 w 220725"/>
                <a:gd name="T99" fmla="*/ 0 h 212725"/>
                <a:gd name="T100" fmla="*/ 0 w 220725"/>
                <a:gd name="T101" fmla="*/ 0 h 212725"/>
                <a:gd name="T102" fmla="*/ 0 w 220725"/>
                <a:gd name="T103" fmla="*/ 0 h 212725"/>
                <a:gd name="T104" fmla="*/ 0 w 220725"/>
                <a:gd name="T105" fmla="*/ 0 h 2127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20725" h="212725">
                  <a:moveTo>
                    <a:pt x="0" y="106299"/>
                  </a:moveTo>
                  <a:lnTo>
                    <a:pt x="996" y="91958"/>
                  </a:lnTo>
                  <a:lnTo>
                    <a:pt x="3900" y="78198"/>
                  </a:lnTo>
                  <a:lnTo>
                    <a:pt x="8581" y="65143"/>
                  </a:lnTo>
                  <a:lnTo>
                    <a:pt x="14910" y="52918"/>
                  </a:lnTo>
                  <a:lnTo>
                    <a:pt x="22759" y="41649"/>
                  </a:lnTo>
                  <a:lnTo>
                    <a:pt x="31997" y="31460"/>
                  </a:lnTo>
                  <a:lnTo>
                    <a:pt x="42496" y="22475"/>
                  </a:lnTo>
                  <a:lnTo>
                    <a:pt x="54126" y="14821"/>
                  </a:lnTo>
                  <a:lnTo>
                    <a:pt x="66758" y="8622"/>
                  </a:lnTo>
                  <a:lnTo>
                    <a:pt x="80263" y="4003"/>
                  </a:lnTo>
                  <a:lnTo>
                    <a:pt x="94511" y="1088"/>
                  </a:lnTo>
                  <a:lnTo>
                    <a:pt x="109373" y="4"/>
                  </a:lnTo>
                  <a:lnTo>
                    <a:pt x="110362" y="0"/>
                  </a:lnTo>
                  <a:lnTo>
                    <a:pt x="125260" y="960"/>
                  </a:lnTo>
                  <a:lnTo>
                    <a:pt x="139552" y="3759"/>
                  </a:lnTo>
                  <a:lnTo>
                    <a:pt x="153110" y="8270"/>
                  </a:lnTo>
                  <a:lnTo>
                    <a:pt x="165802" y="14370"/>
                  </a:lnTo>
                  <a:lnTo>
                    <a:pt x="177502" y="21933"/>
                  </a:lnTo>
                  <a:lnTo>
                    <a:pt x="188079" y="30834"/>
                  </a:lnTo>
                  <a:lnTo>
                    <a:pt x="197403" y="40949"/>
                  </a:lnTo>
                  <a:lnTo>
                    <a:pt x="205347" y="52151"/>
                  </a:lnTo>
                  <a:lnTo>
                    <a:pt x="211780" y="64317"/>
                  </a:lnTo>
                  <a:lnTo>
                    <a:pt x="216572" y="77322"/>
                  </a:lnTo>
                  <a:lnTo>
                    <a:pt x="219596" y="91039"/>
                  </a:lnTo>
                  <a:lnTo>
                    <a:pt x="220721" y="105346"/>
                  </a:lnTo>
                  <a:lnTo>
                    <a:pt x="220725" y="106299"/>
                  </a:lnTo>
                  <a:lnTo>
                    <a:pt x="219730" y="120660"/>
                  </a:lnTo>
                  <a:lnTo>
                    <a:pt x="216830" y="134437"/>
                  </a:lnTo>
                  <a:lnTo>
                    <a:pt x="212154" y="147505"/>
                  </a:lnTo>
                  <a:lnTo>
                    <a:pt x="205831" y="159741"/>
                  </a:lnTo>
                  <a:lnTo>
                    <a:pt x="197991" y="171019"/>
                  </a:lnTo>
                  <a:lnTo>
                    <a:pt x="188762" y="181215"/>
                  </a:lnTo>
                  <a:lnTo>
                    <a:pt x="178274" y="190206"/>
                  </a:lnTo>
                  <a:lnTo>
                    <a:pt x="166655" y="197866"/>
                  </a:lnTo>
                  <a:lnTo>
                    <a:pt x="154035" y="204072"/>
                  </a:lnTo>
                  <a:lnTo>
                    <a:pt x="140542" y="208699"/>
                  </a:lnTo>
                  <a:lnTo>
                    <a:pt x="126306" y="211623"/>
                  </a:lnTo>
                  <a:lnTo>
                    <a:pt x="111457" y="212719"/>
                  </a:lnTo>
                  <a:lnTo>
                    <a:pt x="110362" y="212725"/>
                  </a:lnTo>
                  <a:lnTo>
                    <a:pt x="95473" y="211765"/>
                  </a:lnTo>
                  <a:lnTo>
                    <a:pt x="81189" y="208969"/>
                  </a:lnTo>
                  <a:lnTo>
                    <a:pt x="67638" y="204461"/>
                  </a:lnTo>
                  <a:lnTo>
                    <a:pt x="54951" y="198365"/>
                  </a:lnTo>
                  <a:lnTo>
                    <a:pt x="43255" y="190806"/>
                  </a:lnTo>
                  <a:lnTo>
                    <a:pt x="32681" y="181907"/>
                  </a:lnTo>
                  <a:lnTo>
                    <a:pt x="23356" y="171794"/>
                  </a:lnTo>
                  <a:lnTo>
                    <a:pt x="15411" y="160590"/>
                  </a:lnTo>
                  <a:lnTo>
                    <a:pt x="8975" y="148419"/>
                  </a:lnTo>
                  <a:lnTo>
                    <a:pt x="4175" y="135407"/>
                  </a:lnTo>
                  <a:lnTo>
                    <a:pt x="1142" y="121677"/>
                  </a:lnTo>
                  <a:lnTo>
                    <a:pt x="5" y="107354"/>
                  </a:lnTo>
                  <a:lnTo>
                    <a:pt x="0" y="106299"/>
                  </a:lnTo>
                  <a:close/>
                </a:path>
              </a:pathLst>
            </a:custGeom>
            <a:noFill/>
            <a:ln w="12700">
              <a:solidFill>
                <a:srgbClr val="88A3A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703" name="object 240"/>
            <p:cNvSpPr>
              <a:spLocks/>
            </p:cNvSpPr>
            <p:nvPr/>
          </p:nvSpPr>
          <p:spPr bwMode="auto">
            <a:xfrm>
              <a:off x="4273" y="3665"/>
              <a:ext cx="0" cy="223"/>
            </a:xfrm>
            <a:custGeom>
              <a:avLst/>
              <a:gdLst>
                <a:gd name="T0" fmla="*/ 0 h 212725"/>
                <a:gd name="T1" fmla="*/ 0 h 21272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212725">
                  <a:moveTo>
                    <a:pt x="0" y="0"/>
                  </a:moveTo>
                  <a:lnTo>
                    <a:pt x="0" y="212725"/>
                  </a:lnTo>
                </a:path>
              </a:pathLst>
            </a:custGeom>
            <a:noFill/>
            <a:ln w="28575">
              <a:solidFill>
                <a:srgbClr val="001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704" name="object 241"/>
            <p:cNvSpPr>
              <a:spLocks/>
            </p:cNvSpPr>
            <p:nvPr/>
          </p:nvSpPr>
          <p:spPr bwMode="auto">
            <a:xfrm>
              <a:off x="3506" y="3762"/>
              <a:ext cx="746" cy="60"/>
            </a:xfrm>
            <a:custGeom>
              <a:avLst/>
              <a:gdLst>
                <a:gd name="T0" fmla="*/ 0 w 751713"/>
                <a:gd name="T1" fmla="*/ 0 h 57150"/>
                <a:gd name="T2" fmla="*/ 0 w 751713"/>
                <a:gd name="T3" fmla="*/ 0 h 57150"/>
                <a:gd name="T4" fmla="*/ 0 w 751713"/>
                <a:gd name="T5" fmla="*/ 0 h 57150"/>
                <a:gd name="T6" fmla="*/ 0 w 751713"/>
                <a:gd name="T7" fmla="*/ 0 h 57150"/>
                <a:gd name="T8" fmla="*/ 0 w 751713"/>
                <a:gd name="T9" fmla="*/ 0 h 57150"/>
                <a:gd name="T10" fmla="*/ 0 w 751713"/>
                <a:gd name="T11" fmla="*/ 0 h 57150"/>
                <a:gd name="T12" fmla="*/ 0 w 751713"/>
                <a:gd name="T13" fmla="*/ 0 h 57150"/>
                <a:gd name="T14" fmla="*/ 0 w 751713"/>
                <a:gd name="T15" fmla="*/ 0 h 57150"/>
                <a:gd name="T16" fmla="*/ 0 w 751713"/>
                <a:gd name="T17" fmla="*/ 0 h 57150"/>
                <a:gd name="T18" fmla="*/ 0 w 751713"/>
                <a:gd name="T19" fmla="*/ 0 h 57150"/>
                <a:gd name="T20" fmla="*/ 0 w 751713"/>
                <a:gd name="T21" fmla="*/ 0 h 57150"/>
                <a:gd name="T22" fmla="*/ 0 w 751713"/>
                <a:gd name="T23" fmla="*/ 0 h 57150"/>
                <a:gd name="T24" fmla="*/ 0 w 751713"/>
                <a:gd name="T25" fmla="*/ 0 h 57150"/>
                <a:gd name="T26" fmla="*/ 0 w 751713"/>
                <a:gd name="T27" fmla="*/ 0 h 57150"/>
                <a:gd name="T28" fmla="*/ 0 w 751713"/>
                <a:gd name="T29" fmla="*/ 0 h 57150"/>
                <a:gd name="T30" fmla="*/ 0 w 751713"/>
                <a:gd name="T31" fmla="*/ 0 h 57150"/>
                <a:gd name="T32" fmla="*/ 0 w 751713"/>
                <a:gd name="T33" fmla="*/ 0 h 57150"/>
                <a:gd name="T34" fmla="*/ 0 w 751713"/>
                <a:gd name="T35" fmla="*/ 0 h 57150"/>
                <a:gd name="T36" fmla="*/ 0 w 751713"/>
                <a:gd name="T37" fmla="*/ 0 h 57150"/>
                <a:gd name="T38" fmla="*/ 0 w 751713"/>
                <a:gd name="T39" fmla="*/ 0 h 57150"/>
                <a:gd name="T40" fmla="*/ 0 w 751713"/>
                <a:gd name="T41" fmla="*/ 0 h 57150"/>
                <a:gd name="T42" fmla="*/ 0 w 751713"/>
                <a:gd name="T43" fmla="*/ 0 h 57150"/>
                <a:gd name="T44" fmla="*/ 0 w 751713"/>
                <a:gd name="T45" fmla="*/ 0 h 57150"/>
                <a:gd name="T46" fmla="*/ 0 w 751713"/>
                <a:gd name="T47" fmla="*/ 0 h 57150"/>
                <a:gd name="T48" fmla="*/ 0 w 751713"/>
                <a:gd name="T49" fmla="*/ 0 h 57150"/>
                <a:gd name="T50" fmla="*/ 0 w 751713"/>
                <a:gd name="T51" fmla="*/ 0 h 57150"/>
                <a:gd name="T52" fmla="*/ 0 w 751713"/>
                <a:gd name="T53" fmla="*/ 0 h 57150"/>
                <a:gd name="T54" fmla="*/ 0 w 751713"/>
                <a:gd name="T55" fmla="*/ 0 h 57150"/>
                <a:gd name="T56" fmla="*/ 0 w 751713"/>
                <a:gd name="T57" fmla="*/ 0 h 57150"/>
                <a:gd name="T58" fmla="*/ 0 w 751713"/>
                <a:gd name="T59" fmla="*/ 0 h 57150"/>
                <a:gd name="T60" fmla="*/ 0 w 751713"/>
                <a:gd name="T61" fmla="*/ 0 h 57150"/>
                <a:gd name="T62" fmla="*/ 0 w 751713"/>
                <a:gd name="T63" fmla="*/ 0 h 571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1713" h="57150">
                  <a:moveTo>
                    <a:pt x="723138" y="0"/>
                  </a:moveTo>
                  <a:lnTo>
                    <a:pt x="723138" y="28575"/>
                  </a:lnTo>
                  <a:lnTo>
                    <a:pt x="751713" y="28575"/>
                  </a:lnTo>
                  <a:lnTo>
                    <a:pt x="751713" y="0"/>
                  </a:lnTo>
                  <a:lnTo>
                    <a:pt x="723138" y="0"/>
                  </a:lnTo>
                  <a:close/>
                </a:path>
                <a:path w="751713" h="57150">
                  <a:moveTo>
                    <a:pt x="665988" y="0"/>
                  </a:moveTo>
                  <a:lnTo>
                    <a:pt x="665988" y="28575"/>
                  </a:lnTo>
                  <a:lnTo>
                    <a:pt x="694563" y="28575"/>
                  </a:lnTo>
                  <a:lnTo>
                    <a:pt x="694563" y="0"/>
                  </a:lnTo>
                  <a:lnTo>
                    <a:pt x="665988" y="0"/>
                  </a:lnTo>
                  <a:close/>
                </a:path>
                <a:path w="751713" h="57150">
                  <a:moveTo>
                    <a:pt x="608838" y="0"/>
                  </a:moveTo>
                  <a:lnTo>
                    <a:pt x="608838" y="28575"/>
                  </a:lnTo>
                  <a:lnTo>
                    <a:pt x="637413" y="28575"/>
                  </a:lnTo>
                  <a:lnTo>
                    <a:pt x="637413" y="0"/>
                  </a:lnTo>
                  <a:lnTo>
                    <a:pt x="608838" y="0"/>
                  </a:lnTo>
                  <a:close/>
                </a:path>
                <a:path w="751713" h="57150">
                  <a:moveTo>
                    <a:pt x="551688" y="0"/>
                  </a:moveTo>
                  <a:lnTo>
                    <a:pt x="551688" y="28575"/>
                  </a:lnTo>
                  <a:lnTo>
                    <a:pt x="580263" y="28575"/>
                  </a:lnTo>
                  <a:lnTo>
                    <a:pt x="580263" y="0"/>
                  </a:lnTo>
                  <a:lnTo>
                    <a:pt x="551688" y="0"/>
                  </a:lnTo>
                  <a:close/>
                </a:path>
                <a:path w="751713" h="57150">
                  <a:moveTo>
                    <a:pt x="494538" y="0"/>
                  </a:moveTo>
                  <a:lnTo>
                    <a:pt x="494538" y="28575"/>
                  </a:lnTo>
                  <a:lnTo>
                    <a:pt x="523113" y="28575"/>
                  </a:lnTo>
                  <a:lnTo>
                    <a:pt x="523113" y="0"/>
                  </a:lnTo>
                  <a:lnTo>
                    <a:pt x="494538" y="0"/>
                  </a:lnTo>
                  <a:close/>
                </a:path>
                <a:path w="751713" h="57150">
                  <a:moveTo>
                    <a:pt x="437388" y="0"/>
                  </a:moveTo>
                  <a:lnTo>
                    <a:pt x="437388" y="28575"/>
                  </a:lnTo>
                  <a:lnTo>
                    <a:pt x="465963" y="28575"/>
                  </a:lnTo>
                  <a:lnTo>
                    <a:pt x="465963" y="0"/>
                  </a:lnTo>
                  <a:lnTo>
                    <a:pt x="437388" y="0"/>
                  </a:lnTo>
                  <a:close/>
                </a:path>
                <a:path w="751713" h="57150">
                  <a:moveTo>
                    <a:pt x="380238" y="0"/>
                  </a:moveTo>
                  <a:lnTo>
                    <a:pt x="380238" y="28575"/>
                  </a:lnTo>
                  <a:lnTo>
                    <a:pt x="408813" y="28575"/>
                  </a:lnTo>
                  <a:lnTo>
                    <a:pt x="408813" y="0"/>
                  </a:lnTo>
                  <a:lnTo>
                    <a:pt x="380238" y="0"/>
                  </a:lnTo>
                  <a:close/>
                </a:path>
                <a:path w="751713" h="57150">
                  <a:moveTo>
                    <a:pt x="323088" y="0"/>
                  </a:moveTo>
                  <a:lnTo>
                    <a:pt x="323088" y="28575"/>
                  </a:lnTo>
                  <a:lnTo>
                    <a:pt x="351663" y="28575"/>
                  </a:lnTo>
                  <a:lnTo>
                    <a:pt x="351663" y="0"/>
                  </a:lnTo>
                  <a:lnTo>
                    <a:pt x="323088" y="0"/>
                  </a:lnTo>
                  <a:close/>
                </a:path>
                <a:path w="751713" h="57150">
                  <a:moveTo>
                    <a:pt x="265938" y="0"/>
                  </a:moveTo>
                  <a:lnTo>
                    <a:pt x="265938" y="28575"/>
                  </a:lnTo>
                  <a:lnTo>
                    <a:pt x="294513" y="28575"/>
                  </a:lnTo>
                  <a:lnTo>
                    <a:pt x="294513" y="0"/>
                  </a:lnTo>
                  <a:lnTo>
                    <a:pt x="265938" y="0"/>
                  </a:lnTo>
                  <a:close/>
                </a:path>
                <a:path w="751713" h="57150">
                  <a:moveTo>
                    <a:pt x="208787" y="0"/>
                  </a:moveTo>
                  <a:lnTo>
                    <a:pt x="208787" y="28575"/>
                  </a:lnTo>
                  <a:lnTo>
                    <a:pt x="237362" y="28575"/>
                  </a:lnTo>
                  <a:lnTo>
                    <a:pt x="237362" y="0"/>
                  </a:lnTo>
                  <a:lnTo>
                    <a:pt x="208787" y="0"/>
                  </a:lnTo>
                  <a:close/>
                </a:path>
                <a:path w="751713" h="57150">
                  <a:moveTo>
                    <a:pt x="151637" y="0"/>
                  </a:moveTo>
                  <a:lnTo>
                    <a:pt x="151637" y="28575"/>
                  </a:lnTo>
                  <a:lnTo>
                    <a:pt x="180212" y="28575"/>
                  </a:lnTo>
                  <a:lnTo>
                    <a:pt x="180212" y="0"/>
                  </a:lnTo>
                  <a:lnTo>
                    <a:pt x="151637" y="0"/>
                  </a:lnTo>
                  <a:close/>
                </a:path>
                <a:path w="751713" h="57150">
                  <a:moveTo>
                    <a:pt x="94487" y="0"/>
                  </a:moveTo>
                  <a:lnTo>
                    <a:pt x="94487" y="28575"/>
                  </a:lnTo>
                  <a:lnTo>
                    <a:pt x="123062" y="28575"/>
                  </a:lnTo>
                  <a:lnTo>
                    <a:pt x="123062" y="0"/>
                  </a:lnTo>
                  <a:lnTo>
                    <a:pt x="94487" y="0"/>
                  </a:lnTo>
                  <a:close/>
                </a:path>
                <a:path w="751713" h="57150">
                  <a:moveTo>
                    <a:pt x="85725" y="-28575"/>
                  </a:moveTo>
                  <a:lnTo>
                    <a:pt x="0" y="14224"/>
                  </a:lnTo>
                  <a:lnTo>
                    <a:pt x="85725" y="57150"/>
                  </a:lnTo>
                  <a:lnTo>
                    <a:pt x="85725" y="-28575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705" name="object 242"/>
            <p:cNvSpPr>
              <a:spLocks/>
            </p:cNvSpPr>
            <p:nvPr/>
          </p:nvSpPr>
          <p:spPr bwMode="auto">
            <a:xfrm>
              <a:off x="4224" y="3778"/>
              <a:ext cx="28" cy="0"/>
            </a:xfrm>
            <a:custGeom>
              <a:avLst/>
              <a:gdLst>
                <a:gd name="T0" fmla="*/ 0 w 28575"/>
                <a:gd name="T1" fmla="*/ 0 w 2857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8575">
                  <a:moveTo>
                    <a:pt x="0" y="0"/>
                  </a:moveTo>
                  <a:lnTo>
                    <a:pt x="28575" y="0"/>
                  </a:lnTo>
                </a:path>
              </a:pathLst>
            </a:custGeom>
            <a:noFill/>
            <a:ln w="2984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706" name="object 243"/>
            <p:cNvSpPr>
              <a:spLocks/>
            </p:cNvSpPr>
            <p:nvPr/>
          </p:nvSpPr>
          <p:spPr bwMode="auto">
            <a:xfrm>
              <a:off x="4167" y="3778"/>
              <a:ext cx="28" cy="0"/>
            </a:xfrm>
            <a:custGeom>
              <a:avLst/>
              <a:gdLst>
                <a:gd name="T0" fmla="*/ 0 w 28575"/>
                <a:gd name="T1" fmla="*/ 0 w 2857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8575">
                  <a:moveTo>
                    <a:pt x="0" y="0"/>
                  </a:moveTo>
                  <a:lnTo>
                    <a:pt x="28575" y="0"/>
                  </a:lnTo>
                </a:path>
              </a:pathLst>
            </a:custGeom>
            <a:noFill/>
            <a:ln w="2984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707" name="object 244"/>
            <p:cNvSpPr>
              <a:spLocks/>
            </p:cNvSpPr>
            <p:nvPr/>
          </p:nvSpPr>
          <p:spPr bwMode="auto">
            <a:xfrm>
              <a:off x="4110" y="3778"/>
              <a:ext cx="29" cy="0"/>
            </a:xfrm>
            <a:custGeom>
              <a:avLst/>
              <a:gdLst>
                <a:gd name="T0" fmla="*/ 0 w 28575"/>
                <a:gd name="T1" fmla="*/ 0 w 2857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8575">
                  <a:moveTo>
                    <a:pt x="0" y="0"/>
                  </a:moveTo>
                  <a:lnTo>
                    <a:pt x="28575" y="0"/>
                  </a:lnTo>
                </a:path>
              </a:pathLst>
            </a:custGeom>
            <a:noFill/>
            <a:ln w="2984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708" name="object 245"/>
            <p:cNvSpPr>
              <a:spLocks/>
            </p:cNvSpPr>
            <p:nvPr/>
          </p:nvSpPr>
          <p:spPr bwMode="auto">
            <a:xfrm>
              <a:off x="4054" y="3778"/>
              <a:ext cx="28" cy="0"/>
            </a:xfrm>
            <a:custGeom>
              <a:avLst/>
              <a:gdLst>
                <a:gd name="T0" fmla="*/ 0 w 28575"/>
                <a:gd name="T1" fmla="*/ 0 w 2857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8575">
                  <a:moveTo>
                    <a:pt x="0" y="0"/>
                  </a:moveTo>
                  <a:lnTo>
                    <a:pt x="28575" y="0"/>
                  </a:lnTo>
                </a:path>
              </a:pathLst>
            </a:custGeom>
            <a:noFill/>
            <a:ln w="2984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709" name="object 246"/>
            <p:cNvSpPr>
              <a:spLocks/>
            </p:cNvSpPr>
            <p:nvPr/>
          </p:nvSpPr>
          <p:spPr bwMode="auto">
            <a:xfrm>
              <a:off x="3997" y="3778"/>
              <a:ext cx="29" cy="0"/>
            </a:xfrm>
            <a:custGeom>
              <a:avLst/>
              <a:gdLst>
                <a:gd name="T0" fmla="*/ 0 w 28575"/>
                <a:gd name="T1" fmla="*/ 0 w 2857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8575">
                  <a:moveTo>
                    <a:pt x="0" y="0"/>
                  </a:moveTo>
                  <a:lnTo>
                    <a:pt x="28575" y="0"/>
                  </a:lnTo>
                </a:path>
              </a:pathLst>
            </a:custGeom>
            <a:noFill/>
            <a:ln w="2984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710" name="object 247"/>
            <p:cNvSpPr>
              <a:spLocks/>
            </p:cNvSpPr>
            <p:nvPr/>
          </p:nvSpPr>
          <p:spPr bwMode="auto">
            <a:xfrm>
              <a:off x="3941" y="3778"/>
              <a:ext cx="28" cy="0"/>
            </a:xfrm>
            <a:custGeom>
              <a:avLst/>
              <a:gdLst>
                <a:gd name="T0" fmla="*/ 0 w 28575"/>
                <a:gd name="T1" fmla="*/ 0 w 2857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8575">
                  <a:moveTo>
                    <a:pt x="0" y="0"/>
                  </a:moveTo>
                  <a:lnTo>
                    <a:pt x="28575" y="0"/>
                  </a:lnTo>
                </a:path>
              </a:pathLst>
            </a:custGeom>
            <a:noFill/>
            <a:ln w="2984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711" name="object 248"/>
            <p:cNvSpPr>
              <a:spLocks/>
            </p:cNvSpPr>
            <p:nvPr/>
          </p:nvSpPr>
          <p:spPr bwMode="auto">
            <a:xfrm>
              <a:off x="3884" y="3778"/>
              <a:ext cx="28" cy="0"/>
            </a:xfrm>
            <a:custGeom>
              <a:avLst/>
              <a:gdLst>
                <a:gd name="T0" fmla="*/ 0 w 28575"/>
                <a:gd name="T1" fmla="*/ 0 w 2857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8575">
                  <a:moveTo>
                    <a:pt x="0" y="0"/>
                  </a:moveTo>
                  <a:lnTo>
                    <a:pt x="28575" y="0"/>
                  </a:lnTo>
                </a:path>
              </a:pathLst>
            </a:custGeom>
            <a:noFill/>
            <a:ln w="2984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712" name="object 249"/>
            <p:cNvSpPr>
              <a:spLocks/>
            </p:cNvSpPr>
            <p:nvPr/>
          </p:nvSpPr>
          <p:spPr bwMode="auto">
            <a:xfrm>
              <a:off x="3827" y="3778"/>
              <a:ext cx="29" cy="0"/>
            </a:xfrm>
            <a:custGeom>
              <a:avLst/>
              <a:gdLst>
                <a:gd name="T0" fmla="*/ 0 w 28575"/>
                <a:gd name="T1" fmla="*/ 0 w 2857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8575">
                  <a:moveTo>
                    <a:pt x="0" y="0"/>
                  </a:moveTo>
                  <a:lnTo>
                    <a:pt x="28575" y="0"/>
                  </a:lnTo>
                </a:path>
              </a:pathLst>
            </a:custGeom>
            <a:noFill/>
            <a:ln w="2984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713" name="object 250"/>
            <p:cNvSpPr>
              <a:spLocks/>
            </p:cNvSpPr>
            <p:nvPr/>
          </p:nvSpPr>
          <p:spPr bwMode="auto">
            <a:xfrm>
              <a:off x="3771" y="3778"/>
              <a:ext cx="28" cy="0"/>
            </a:xfrm>
            <a:custGeom>
              <a:avLst/>
              <a:gdLst>
                <a:gd name="T0" fmla="*/ 0 w 28575"/>
                <a:gd name="T1" fmla="*/ 0 w 2857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8575">
                  <a:moveTo>
                    <a:pt x="0" y="0"/>
                  </a:moveTo>
                  <a:lnTo>
                    <a:pt x="28575" y="0"/>
                  </a:lnTo>
                </a:path>
              </a:pathLst>
            </a:custGeom>
            <a:noFill/>
            <a:ln w="2984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714" name="object 251"/>
            <p:cNvSpPr>
              <a:spLocks/>
            </p:cNvSpPr>
            <p:nvPr/>
          </p:nvSpPr>
          <p:spPr bwMode="auto">
            <a:xfrm>
              <a:off x="3714" y="3778"/>
              <a:ext cx="28" cy="0"/>
            </a:xfrm>
            <a:custGeom>
              <a:avLst/>
              <a:gdLst>
                <a:gd name="T0" fmla="*/ 0 w 28575"/>
                <a:gd name="T1" fmla="*/ 0 w 2857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8575">
                  <a:moveTo>
                    <a:pt x="0" y="0"/>
                  </a:moveTo>
                  <a:lnTo>
                    <a:pt x="28575" y="0"/>
                  </a:lnTo>
                </a:path>
              </a:pathLst>
            </a:custGeom>
            <a:noFill/>
            <a:ln w="2984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715" name="object 252"/>
            <p:cNvSpPr>
              <a:spLocks/>
            </p:cNvSpPr>
            <p:nvPr/>
          </p:nvSpPr>
          <p:spPr bwMode="auto">
            <a:xfrm>
              <a:off x="3657" y="3778"/>
              <a:ext cx="29" cy="0"/>
            </a:xfrm>
            <a:custGeom>
              <a:avLst/>
              <a:gdLst>
                <a:gd name="T0" fmla="*/ 0 w 28575"/>
                <a:gd name="T1" fmla="*/ 0 w 2857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8575">
                  <a:moveTo>
                    <a:pt x="0" y="0"/>
                  </a:moveTo>
                  <a:lnTo>
                    <a:pt x="28575" y="0"/>
                  </a:lnTo>
                </a:path>
              </a:pathLst>
            </a:custGeom>
            <a:noFill/>
            <a:ln w="2984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716" name="object 253"/>
            <p:cNvSpPr>
              <a:spLocks/>
            </p:cNvSpPr>
            <p:nvPr/>
          </p:nvSpPr>
          <p:spPr bwMode="auto">
            <a:xfrm>
              <a:off x="3601" y="3778"/>
              <a:ext cx="28" cy="0"/>
            </a:xfrm>
            <a:custGeom>
              <a:avLst/>
              <a:gdLst>
                <a:gd name="T0" fmla="*/ 0 w 28575"/>
                <a:gd name="T1" fmla="*/ 0 w 2857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8575">
                  <a:moveTo>
                    <a:pt x="0" y="0"/>
                  </a:moveTo>
                  <a:lnTo>
                    <a:pt x="28575" y="0"/>
                  </a:lnTo>
                </a:path>
              </a:pathLst>
            </a:custGeom>
            <a:noFill/>
            <a:ln w="2984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717" name="object 183"/>
            <p:cNvSpPr>
              <a:spLocks/>
            </p:cNvSpPr>
            <p:nvPr/>
          </p:nvSpPr>
          <p:spPr bwMode="auto">
            <a:xfrm>
              <a:off x="2310" y="2948"/>
              <a:ext cx="1007" cy="29"/>
            </a:xfrm>
            <a:custGeom>
              <a:avLst/>
              <a:gdLst>
                <a:gd name="T0" fmla="*/ 0 w 1016000"/>
                <a:gd name="T1" fmla="*/ 0 h 28575"/>
                <a:gd name="T2" fmla="*/ 0 w 1016000"/>
                <a:gd name="T3" fmla="*/ 0 h 28575"/>
                <a:gd name="T4" fmla="*/ 0 w 1016000"/>
                <a:gd name="T5" fmla="*/ 0 h 28575"/>
                <a:gd name="T6" fmla="*/ 0 w 1016000"/>
                <a:gd name="T7" fmla="*/ 0 h 28575"/>
                <a:gd name="T8" fmla="*/ 0 w 1016000"/>
                <a:gd name="T9" fmla="*/ 0 h 28575"/>
                <a:gd name="T10" fmla="*/ 0 w 1016000"/>
                <a:gd name="T11" fmla="*/ 0 h 28575"/>
                <a:gd name="T12" fmla="*/ 0 w 1016000"/>
                <a:gd name="T13" fmla="*/ 0 h 28575"/>
                <a:gd name="T14" fmla="*/ 0 w 1016000"/>
                <a:gd name="T15" fmla="*/ 0 h 28575"/>
                <a:gd name="T16" fmla="*/ 0 w 1016000"/>
                <a:gd name="T17" fmla="*/ 0 h 28575"/>
                <a:gd name="T18" fmla="*/ 0 w 1016000"/>
                <a:gd name="T19" fmla="*/ 0 h 28575"/>
                <a:gd name="T20" fmla="*/ 0 w 1016000"/>
                <a:gd name="T21" fmla="*/ 0 h 28575"/>
                <a:gd name="T22" fmla="*/ 0 w 1016000"/>
                <a:gd name="T23" fmla="*/ 0 h 28575"/>
                <a:gd name="T24" fmla="*/ 0 w 1016000"/>
                <a:gd name="T25" fmla="*/ 0 h 28575"/>
                <a:gd name="T26" fmla="*/ 0 w 1016000"/>
                <a:gd name="T27" fmla="*/ 0 h 285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16000" h="28575">
                  <a:moveTo>
                    <a:pt x="42798" y="14224"/>
                  </a:moveTo>
                  <a:lnTo>
                    <a:pt x="1016000" y="14224"/>
                  </a:lnTo>
                  <a:lnTo>
                    <a:pt x="1016000" y="0"/>
                  </a:lnTo>
                  <a:lnTo>
                    <a:pt x="35687" y="0"/>
                  </a:lnTo>
                  <a:lnTo>
                    <a:pt x="35687" y="14224"/>
                  </a:lnTo>
                  <a:lnTo>
                    <a:pt x="42798" y="14224"/>
                  </a:lnTo>
                  <a:close/>
                </a:path>
                <a:path w="1016000" h="28575">
                  <a:moveTo>
                    <a:pt x="42799" y="0"/>
                  </a:moveTo>
                  <a:lnTo>
                    <a:pt x="42799" y="-14350"/>
                  </a:lnTo>
                  <a:lnTo>
                    <a:pt x="0" y="7112"/>
                  </a:lnTo>
                  <a:lnTo>
                    <a:pt x="42799" y="28575"/>
                  </a:lnTo>
                  <a:lnTo>
                    <a:pt x="42798" y="14224"/>
                  </a:lnTo>
                  <a:lnTo>
                    <a:pt x="35687" y="14224"/>
                  </a:lnTo>
                  <a:lnTo>
                    <a:pt x="35687" y="0"/>
                  </a:lnTo>
                  <a:lnTo>
                    <a:pt x="427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718" name="object 182"/>
            <p:cNvSpPr>
              <a:spLocks/>
            </p:cNvSpPr>
            <p:nvPr/>
          </p:nvSpPr>
          <p:spPr bwMode="auto">
            <a:xfrm>
              <a:off x="2341" y="2847"/>
              <a:ext cx="1007" cy="44"/>
            </a:xfrm>
            <a:custGeom>
              <a:avLst/>
              <a:gdLst>
                <a:gd name="T0" fmla="*/ 0 w 1016000"/>
                <a:gd name="T1" fmla="*/ 0 h 42925"/>
                <a:gd name="T2" fmla="*/ 0 w 1016000"/>
                <a:gd name="T3" fmla="*/ 0 h 42925"/>
                <a:gd name="T4" fmla="*/ 0 w 1016000"/>
                <a:gd name="T5" fmla="*/ 0 h 42925"/>
                <a:gd name="T6" fmla="*/ 0 w 1016000"/>
                <a:gd name="T7" fmla="*/ 0 h 42925"/>
                <a:gd name="T8" fmla="*/ 0 w 1016000"/>
                <a:gd name="T9" fmla="*/ 0 h 42925"/>
                <a:gd name="T10" fmla="*/ 0 w 1016000"/>
                <a:gd name="T11" fmla="*/ 0 h 42925"/>
                <a:gd name="T12" fmla="*/ 0 w 1016000"/>
                <a:gd name="T13" fmla="*/ 0 h 42925"/>
                <a:gd name="T14" fmla="*/ 0 w 1016000"/>
                <a:gd name="T15" fmla="*/ 0 h 42925"/>
                <a:gd name="T16" fmla="*/ 0 w 1016000"/>
                <a:gd name="T17" fmla="*/ 0 h 42925"/>
                <a:gd name="T18" fmla="*/ 0 w 1016000"/>
                <a:gd name="T19" fmla="*/ 0 h 42925"/>
                <a:gd name="T20" fmla="*/ 0 w 1016000"/>
                <a:gd name="T21" fmla="*/ 0 h 42925"/>
                <a:gd name="T22" fmla="*/ 0 w 1016000"/>
                <a:gd name="T23" fmla="*/ 0 h 42925"/>
                <a:gd name="T24" fmla="*/ 0 w 1016000"/>
                <a:gd name="T25" fmla="*/ 0 h 42925"/>
                <a:gd name="T26" fmla="*/ 0 w 1016000"/>
                <a:gd name="T27" fmla="*/ 0 h 42925"/>
                <a:gd name="T28" fmla="*/ 0 w 1016000"/>
                <a:gd name="T29" fmla="*/ 0 h 42925"/>
                <a:gd name="T30" fmla="*/ 0 w 1016000"/>
                <a:gd name="T31" fmla="*/ 0 h 429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16000" h="42925">
                  <a:moveTo>
                    <a:pt x="980313" y="28575"/>
                  </a:moveTo>
                  <a:lnTo>
                    <a:pt x="973074" y="28574"/>
                  </a:lnTo>
                  <a:lnTo>
                    <a:pt x="973074" y="42925"/>
                  </a:lnTo>
                  <a:lnTo>
                    <a:pt x="1016000" y="21462"/>
                  </a:lnTo>
                  <a:lnTo>
                    <a:pt x="980313" y="28575"/>
                  </a:lnTo>
                  <a:close/>
                </a:path>
                <a:path w="1016000" h="42925">
                  <a:moveTo>
                    <a:pt x="980313" y="14350"/>
                  </a:moveTo>
                  <a:lnTo>
                    <a:pt x="973074" y="0"/>
                  </a:lnTo>
                  <a:lnTo>
                    <a:pt x="973074" y="14350"/>
                  </a:lnTo>
                  <a:lnTo>
                    <a:pt x="980313" y="14350"/>
                  </a:lnTo>
                  <a:close/>
                </a:path>
                <a:path w="1016000" h="42925">
                  <a:moveTo>
                    <a:pt x="0" y="14350"/>
                  </a:moveTo>
                  <a:lnTo>
                    <a:pt x="0" y="28575"/>
                  </a:lnTo>
                  <a:lnTo>
                    <a:pt x="980313" y="28575"/>
                  </a:lnTo>
                  <a:lnTo>
                    <a:pt x="1016000" y="21462"/>
                  </a:lnTo>
                  <a:lnTo>
                    <a:pt x="973074" y="0"/>
                  </a:lnTo>
                  <a:lnTo>
                    <a:pt x="980313" y="14350"/>
                  </a:lnTo>
                  <a:lnTo>
                    <a:pt x="0" y="143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719" name="object 181"/>
            <p:cNvSpPr>
              <a:spLocks noChangeArrowheads="1"/>
            </p:cNvSpPr>
            <p:nvPr/>
          </p:nvSpPr>
          <p:spPr bwMode="auto">
            <a:xfrm>
              <a:off x="576" y="410"/>
              <a:ext cx="1067" cy="1524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200">
                <a:latin typeface="Calibri" panose="020F0502020204030204" pitchFamily="34" charset="0"/>
              </a:endParaRPr>
            </a:p>
          </p:txBody>
        </p:sp>
        <p:sp>
          <p:nvSpPr>
            <p:cNvPr id="25720" name="object 179"/>
            <p:cNvSpPr>
              <a:spLocks noChangeArrowheads="1"/>
            </p:cNvSpPr>
            <p:nvPr/>
          </p:nvSpPr>
          <p:spPr bwMode="auto">
            <a:xfrm>
              <a:off x="3728" y="417"/>
              <a:ext cx="1091" cy="1524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200">
                <a:latin typeface="Calibri" panose="020F0502020204030204" pitchFamily="34" charset="0"/>
              </a:endParaRPr>
            </a:p>
          </p:txBody>
        </p:sp>
        <p:sp>
          <p:nvSpPr>
            <p:cNvPr id="25721" name="object 180"/>
            <p:cNvSpPr>
              <a:spLocks/>
            </p:cNvSpPr>
            <p:nvPr/>
          </p:nvSpPr>
          <p:spPr bwMode="auto">
            <a:xfrm>
              <a:off x="4549" y="534"/>
              <a:ext cx="251" cy="425"/>
            </a:xfrm>
            <a:custGeom>
              <a:avLst/>
              <a:gdLst>
                <a:gd name="T0" fmla="*/ 0 w 252729"/>
                <a:gd name="T1" fmla="*/ 0 h 408432"/>
                <a:gd name="T2" fmla="*/ 0 w 252729"/>
                <a:gd name="T3" fmla="*/ 0 h 408432"/>
                <a:gd name="T4" fmla="*/ 0 w 252729"/>
                <a:gd name="T5" fmla="*/ 0 h 408432"/>
                <a:gd name="T6" fmla="*/ 0 w 252729"/>
                <a:gd name="T7" fmla="*/ 0 h 408432"/>
                <a:gd name="T8" fmla="*/ 0 w 252729"/>
                <a:gd name="T9" fmla="*/ 0 h 408432"/>
                <a:gd name="T10" fmla="*/ 0 w 252729"/>
                <a:gd name="T11" fmla="*/ 0 h 408432"/>
                <a:gd name="T12" fmla="*/ 0 w 252729"/>
                <a:gd name="T13" fmla="*/ 0 h 408432"/>
                <a:gd name="T14" fmla="*/ 0 w 252729"/>
                <a:gd name="T15" fmla="*/ 0 h 408432"/>
                <a:gd name="T16" fmla="*/ 0 w 252729"/>
                <a:gd name="T17" fmla="*/ 0 h 408432"/>
                <a:gd name="T18" fmla="*/ 0 w 252729"/>
                <a:gd name="T19" fmla="*/ 0 h 408432"/>
                <a:gd name="T20" fmla="*/ 0 w 252729"/>
                <a:gd name="T21" fmla="*/ 0 h 408432"/>
                <a:gd name="T22" fmla="*/ 0 w 252729"/>
                <a:gd name="T23" fmla="*/ 0 h 408432"/>
                <a:gd name="T24" fmla="*/ 0 w 252729"/>
                <a:gd name="T25" fmla="*/ 0 h 408432"/>
                <a:gd name="T26" fmla="*/ 0 w 252729"/>
                <a:gd name="T27" fmla="*/ 0 h 408432"/>
                <a:gd name="T28" fmla="*/ 0 w 252729"/>
                <a:gd name="T29" fmla="*/ 0 h 408432"/>
                <a:gd name="T30" fmla="*/ 0 w 252729"/>
                <a:gd name="T31" fmla="*/ 0 h 408432"/>
                <a:gd name="T32" fmla="*/ 0 w 252729"/>
                <a:gd name="T33" fmla="*/ 0 h 408432"/>
                <a:gd name="T34" fmla="*/ 0 w 252729"/>
                <a:gd name="T35" fmla="*/ 0 h 408432"/>
                <a:gd name="T36" fmla="*/ 0 w 252729"/>
                <a:gd name="T37" fmla="*/ 0 h 408432"/>
                <a:gd name="T38" fmla="*/ 0 w 252729"/>
                <a:gd name="T39" fmla="*/ 0 h 408432"/>
                <a:gd name="T40" fmla="*/ 0 w 252729"/>
                <a:gd name="T41" fmla="*/ 0 h 408432"/>
                <a:gd name="T42" fmla="*/ 0 w 252729"/>
                <a:gd name="T43" fmla="*/ 0 h 408432"/>
                <a:gd name="T44" fmla="*/ 0 w 252729"/>
                <a:gd name="T45" fmla="*/ 0 h 408432"/>
                <a:gd name="T46" fmla="*/ 0 w 252729"/>
                <a:gd name="T47" fmla="*/ 0 h 408432"/>
                <a:gd name="T48" fmla="*/ 0 w 252729"/>
                <a:gd name="T49" fmla="*/ 0 h 408432"/>
                <a:gd name="T50" fmla="*/ 0 w 252729"/>
                <a:gd name="T51" fmla="*/ 0 h 408432"/>
                <a:gd name="T52" fmla="*/ 0 w 252729"/>
                <a:gd name="T53" fmla="*/ 0 h 408432"/>
                <a:gd name="T54" fmla="*/ 0 w 252729"/>
                <a:gd name="T55" fmla="*/ 0 h 408432"/>
                <a:gd name="T56" fmla="*/ 0 w 252729"/>
                <a:gd name="T57" fmla="*/ 0 h 408432"/>
                <a:gd name="T58" fmla="*/ 0 w 252729"/>
                <a:gd name="T59" fmla="*/ 0 h 408432"/>
                <a:gd name="T60" fmla="*/ 0 w 252729"/>
                <a:gd name="T61" fmla="*/ 0 h 408432"/>
                <a:gd name="T62" fmla="*/ 0 w 252729"/>
                <a:gd name="T63" fmla="*/ 0 h 408432"/>
                <a:gd name="T64" fmla="*/ 0 w 252729"/>
                <a:gd name="T65" fmla="*/ 0 h 408432"/>
                <a:gd name="T66" fmla="*/ 0 w 252729"/>
                <a:gd name="T67" fmla="*/ 0 h 408432"/>
                <a:gd name="T68" fmla="*/ 0 w 252729"/>
                <a:gd name="T69" fmla="*/ 0 h 408432"/>
                <a:gd name="T70" fmla="*/ 0 w 252729"/>
                <a:gd name="T71" fmla="*/ 0 h 408432"/>
                <a:gd name="T72" fmla="*/ 0 w 252729"/>
                <a:gd name="T73" fmla="*/ 0 h 408432"/>
                <a:gd name="T74" fmla="*/ 0 w 252729"/>
                <a:gd name="T75" fmla="*/ 0 h 408432"/>
                <a:gd name="T76" fmla="*/ 0 w 252729"/>
                <a:gd name="T77" fmla="*/ 0 h 408432"/>
                <a:gd name="T78" fmla="*/ 0 w 252729"/>
                <a:gd name="T79" fmla="*/ 0 h 408432"/>
                <a:gd name="T80" fmla="*/ 0 w 252729"/>
                <a:gd name="T81" fmla="*/ 0 h 408432"/>
                <a:gd name="T82" fmla="*/ 0 w 252729"/>
                <a:gd name="T83" fmla="*/ 0 h 408432"/>
                <a:gd name="T84" fmla="*/ 0 w 252729"/>
                <a:gd name="T85" fmla="*/ 0 h 408432"/>
                <a:gd name="T86" fmla="*/ 0 w 252729"/>
                <a:gd name="T87" fmla="*/ 0 h 408432"/>
                <a:gd name="T88" fmla="*/ 0 w 252729"/>
                <a:gd name="T89" fmla="*/ 0 h 408432"/>
                <a:gd name="T90" fmla="*/ 0 w 252729"/>
                <a:gd name="T91" fmla="*/ 0 h 408432"/>
                <a:gd name="T92" fmla="*/ 0 w 252729"/>
                <a:gd name="T93" fmla="*/ 0 h 408432"/>
                <a:gd name="T94" fmla="*/ 0 w 252729"/>
                <a:gd name="T95" fmla="*/ 0 h 408432"/>
                <a:gd name="T96" fmla="*/ 0 w 252729"/>
                <a:gd name="T97" fmla="*/ 0 h 408432"/>
                <a:gd name="T98" fmla="*/ 0 w 252729"/>
                <a:gd name="T99" fmla="*/ 0 h 408432"/>
                <a:gd name="T100" fmla="*/ 0 w 252729"/>
                <a:gd name="T101" fmla="*/ 0 h 408432"/>
                <a:gd name="T102" fmla="*/ 0 w 252729"/>
                <a:gd name="T103" fmla="*/ 0 h 408432"/>
                <a:gd name="T104" fmla="*/ 0 w 252729"/>
                <a:gd name="T105" fmla="*/ 0 h 408432"/>
                <a:gd name="T106" fmla="*/ 0 w 252729"/>
                <a:gd name="T107" fmla="*/ 0 h 408432"/>
                <a:gd name="T108" fmla="*/ 0 w 252729"/>
                <a:gd name="T109" fmla="*/ 0 h 408432"/>
                <a:gd name="T110" fmla="*/ 0 w 252729"/>
                <a:gd name="T111" fmla="*/ 0 h 408432"/>
                <a:gd name="T112" fmla="*/ 0 w 252729"/>
                <a:gd name="T113" fmla="*/ 0 h 408432"/>
                <a:gd name="T114" fmla="*/ 0 w 252729"/>
                <a:gd name="T115" fmla="*/ 0 h 408432"/>
                <a:gd name="T116" fmla="*/ 0 w 252729"/>
                <a:gd name="T117" fmla="*/ 0 h 408432"/>
                <a:gd name="T118" fmla="*/ 0 w 252729"/>
                <a:gd name="T119" fmla="*/ 0 h 408432"/>
                <a:gd name="T120" fmla="*/ 0 w 252729"/>
                <a:gd name="T121" fmla="*/ 0 h 408432"/>
                <a:gd name="T122" fmla="*/ 0 w 252729"/>
                <a:gd name="T123" fmla="*/ 0 h 408432"/>
                <a:gd name="T124" fmla="*/ 0 w 252729"/>
                <a:gd name="T125" fmla="*/ 0 h 4084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52729" h="408432">
                  <a:moveTo>
                    <a:pt x="128269" y="213741"/>
                  </a:moveTo>
                  <a:lnTo>
                    <a:pt x="130937" y="215138"/>
                  </a:lnTo>
                  <a:lnTo>
                    <a:pt x="132714" y="216535"/>
                  </a:lnTo>
                  <a:lnTo>
                    <a:pt x="135000" y="219583"/>
                  </a:lnTo>
                  <a:lnTo>
                    <a:pt x="135635" y="224027"/>
                  </a:lnTo>
                  <a:lnTo>
                    <a:pt x="137794" y="211200"/>
                  </a:lnTo>
                  <a:lnTo>
                    <a:pt x="132333" y="208152"/>
                  </a:lnTo>
                  <a:lnTo>
                    <a:pt x="128269" y="213741"/>
                  </a:lnTo>
                  <a:close/>
                </a:path>
                <a:path w="252729" h="408432">
                  <a:moveTo>
                    <a:pt x="121538" y="210058"/>
                  </a:moveTo>
                  <a:lnTo>
                    <a:pt x="121157" y="212725"/>
                  </a:lnTo>
                  <a:lnTo>
                    <a:pt x="119887" y="216535"/>
                  </a:lnTo>
                  <a:lnTo>
                    <a:pt x="117855" y="221615"/>
                  </a:lnTo>
                  <a:lnTo>
                    <a:pt x="116839" y="224155"/>
                  </a:lnTo>
                  <a:lnTo>
                    <a:pt x="116204" y="226060"/>
                  </a:lnTo>
                  <a:lnTo>
                    <a:pt x="115442" y="229108"/>
                  </a:lnTo>
                  <a:lnTo>
                    <a:pt x="115569" y="232664"/>
                  </a:lnTo>
                  <a:lnTo>
                    <a:pt x="116204" y="235966"/>
                  </a:lnTo>
                  <a:lnTo>
                    <a:pt x="118237" y="239014"/>
                  </a:lnTo>
                  <a:lnTo>
                    <a:pt x="121284" y="241173"/>
                  </a:lnTo>
                  <a:lnTo>
                    <a:pt x="124205" y="242824"/>
                  </a:lnTo>
                  <a:lnTo>
                    <a:pt x="127126" y="243077"/>
                  </a:lnTo>
                  <a:lnTo>
                    <a:pt x="130047" y="242062"/>
                  </a:lnTo>
                  <a:lnTo>
                    <a:pt x="133095" y="241046"/>
                  </a:lnTo>
                  <a:lnTo>
                    <a:pt x="135635" y="238506"/>
                  </a:lnTo>
                  <a:lnTo>
                    <a:pt x="137667" y="234696"/>
                  </a:lnTo>
                  <a:lnTo>
                    <a:pt x="138937" y="232410"/>
                  </a:lnTo>
                  <a:lnTo>
                    <a:pt x="140080" y="227711"/>
                  </a:lnTo>
                  <a:lnTo>
                    <a:pt x="140334" y="225171"/>
                  </a:lnTo>
                  <a:lnTo>
                    <a:pt x="140207" y="222376"/>
                  </a:lnTo>
                  <a:lnTo>
                    <a:pt x="139572" y="219201"/>
                  </a:lnTo>
                  <a:lnTo>
                    <a:pt x="141350" y="219964"/>
                  </a:lnTo>
                  <a:lnTo>
                    <a:pt x="144525" y="220345"/>
                  </a:lnTo>
                  <a:lnTo>
                    <a:pt x="147827" y="214249"/>
                  </a:lnTo>
                  <a:lnTo>
                    <a:pt x="144399" y="213995"/>
                  </a:lnTo>
                  <a:lnTo>
                    <a:pt x="141224" y="212979"/>
                  </a:lnTo>
                  <a:lnTo>
                    <a:pt x="137794" y="211200"/>
                  </a:lnTo>
                  <a:lnTo>
                    <a:pt x="135635" y="224027"/>
                  </a:lnTo>
                  <a:lnTo>
                    <a:pt x="135000" y="228600"/>
                  </a:lnTo>
                  <a:lnTo>
                    <a:pt x="132587" y="233172"/>
                  </a:lnTo>
                  <a:lnTo>
                    <a:pt x="129412" y="235204"/>
                  </a:lnTo>
                  <a:lnTo>
                    <a:pt x="126110" y="235712"/>
                  </a:lnTo>
                  <a:lnTo>
                    <a:pt x="122174" y="232537"/>
                  </a:lnTo>
                  <a:lnTo>
                    <a:pt x="121538" y="229108"/>
                  </a:lnTo>
                  <a:lnTo>
                    <a:pt x="122174" y="225933"/>
                  </a:lnTo>
                  <a:lnTo>
                    <a:pt x="123189" y="223393"/>
                  </a:lnTo>
                  <a:lnTo>
                    <a:pt x="124840" y="218821"/>
                  </a:lnTo>
                  <a:lnTo>
                    <a:pt x="125856" y="215138"/>
                  </a:lnTo>
                  <a:lnTo>
                    <a:pt x="126237" y="212598"/>
                  </a:lnTo>
                  <a:lnTo>
                    <a:pt x="128269" y="213741"/>
                  </a:lnTo>
                  <a:lnTo>
                    <a:pt x="132333" y="208152"/>
                  </a:lnTo>
                  <a:lnTo>
                    <a:pt x="124459" y="203835"/>
                  </a:lnTo>
                  <a:lnTo>
                    <a:pt x="121792" y="202438"/>
                  </a:lnTo>
                  <a:lnTo>
                    <a:pt x="118871" y="201168"/>
                  </a:lnTo>
                  <a:lnTo>
                    <a:pt x="115442" y="200533"/>
                  </a:lnTo>
                  <a:lnTo>
                    <a:pt x="112394" y="201168"/>
                  </a:lnTo>
                  <a:lnTo>
                    <a:pt x="108965" y="203581"/>
                  </a:lnTo>
                  <a:lnTo>
                    <a:pt x="105663" y="207264"/>
                  </a:lnTo>
                  <a:lnTo>
                    <a:pt x="104012" y="210185"/>
                  </a:lnTo>
                  <a:lnTo>
                    <a:pt x="102362" y="213106"/>
                  </a:lnTo>
                  <a:lnTo>
                    <a:pt x="101345" y="216026"/>
                  </a:lnTo>
                  <a:lnTo>
                    <a:pt x="100964" y="218694"/>
                  </a:lnTo>
                  <a:lnTo>
                    <a:pt x="100583" y="221361"/>
                  </a:lnTo>
                  <a:lnTo>
                    <a:pt x="100710" y="223774"/>
                  </a:lnTo>
                  <a:lnTo>
                    <a:pt x="102488" y="227838"/>
                  </a:lnTo>
                  <a:lnTo>
                    <a:pt x="106171" y="231648"/>
                  </a:lnTo>
                  <a:lnTo>
                    <a:pt x="110108" y="226314"/>
                  </a:lnTo>
                  <a:lnTo>
                    <a:pt x="107950" y="224409"/>
                  </a:lnTo>
                  <a:lnTo>
                    <a:pt x="106552" y="220599"/>
                  </a:lnTo>
                  <a:lnTo>
                    <a:pt x="106933" y="216408"/>
                  </a:lnTo>
                  <a:lnTo>
                    <a:pt x="108457" y="213614"/>
                  </a:lnTo>
                  <a:lnTo>
                    <a:pt x="110108" y="210693"/>
                  </a:lnTo>
                  <a:lnTo>
                    <a:pt x="114045" y="208025"/>
                  </a:lnTo>
                  <a:lnTo>
                    <a:pt x="117601" y="207899"/>
                  </a:lnTo>
                  <a:lnTo>
                    <a:pt x="121538" y="210058"/>
                  </a:lnTo>
                  <a:close/>
                </a:path>
                <a:path w="252729" h="408432">
                  <a:moveTo>
                    <a:pt x="151891" y="206756"/>
                  </a:moveTo>
                  <a:lnTo>
                    <a:pt x="155066" y="200914"/>
                  </a:lnTo>
                  <a:lnTo>
                    <a:pt x="136905" y="191008"/>
                  </a:lnTo>
                  <a:lnTo>
                    <a:pt x="132333" y="188087"/>
                  </a:lnTo>
                  <a:lnTo>
                    <a:pt x="129539" y="185166"/>
                  </a:lnTo>
                  <a:lnTo>
                    <a:pt x="128650" y="182372"/>
                  </a:lnTo>
                  <a:lnTo>
                    <a:pt x="128650" y="179577"/>
                  </a:lnTo>
                  <a:lnTo>
                    <a:pt x="130175" y="176784"/>
                  </a:lnTo>
                  <a:lnTo>
                    <a:pt x="132968" y="174625"/>
                  </a:lnTo>
                  <a:lnTo>
                    <a:pt x="128650" y="169672"/>
                  </a:lnTo>
                  <a:lnTo>
                    <a:pt x="124459" y="172720"/>
                  </a:lnTo>
                  <a:lnTo>
                    <a:pt x="122681" y="176022"/>
                  </a:lnTo>
                  <a:lnTo>
                    <a:pt x="122554" y="179070"/>
                  </a:lnTo>
                  <a:lnTo>
                    <a:pt x="123697" y="182752"/>
                  </a:lnTo>
                  <a:lnTo>
                    <a:pt x="125349" y="185420"/>
                  </a:lnTo>
                  <a:lnTo>
                    <a:pt x="120141" y="182625"/>
                  </a:lnTo>
                  <a:lnTo>
                    <a:pt x="117220" y="187833"/>
                  </a:lnTo>
                  <a:lnTo>
                    <a:pt x="151891" y="206756"/>
                  </a:lnTo>
                  <a:close/>
                </a:path>
                <a:path w="252729" h="408432">
                  <a:moveTo>
                    <a:pt x="169799" y="132207"/>
                  </a:moveTo>
                  <a:lnTo>
                    <a:pt x="166496" y="130429"/>
                  </a:lnTo>
                  <a:lnTo>
                    <a:pt x="163067" y="129286"/>
                  </a:lnTo>
                  <a:lnTo>
                    <a:pt x="159638" y="129032"/>
                  </a:lnTo>
                  <a:lnTo>
                    <a:pt x="156337" y="128650"/>
                  </a:lnTo>
                  <a:lnTo>
                    <a:pt x="153162" y="129159"/>
                  </a:lnTo>
                  <a:lnTo>
                    <a:pt x="150494" y="130556"/>
                  </a:lnTo>
                  <a:lnTo>
                    <a:pt x="147700" y="132080"/>
                  </a:lnTo>
                  <a:lnTo>
                    <a:pt x="145541" y="134239"/>
                  </a:lnTo>
                  <a:lnTo>
                    <a:pt x="143890" y="137160"/>
                  </a:lnTo>
                  <a:lnTo>
                    <a:pt x="141985" y="141605"/>
                  </a:lnTo>
                  <a:lnTo>
                    <a:pt x="142112" y="145796"/>
                  </a:lnTo>
                  <a:lnTo>
                    <a:pt x="143637" y="150114"/>
                  </a:lnTo>
                  <a:lnTo>
                    <a:pt x="139191" y="147700"/>
                  </a:lnTo>
                  <a:lnTo>
                    <a:pt x="136270" y="153035"/>
                  </a:lnTo>
                  <a:lnTo>
                    <a:pt x="184276" y="179197"/>
                  </a:lnTo>
                  <a:lnTo>
                    <a:pt x="187451" y="173355"/>
                  </a:lnTo>
                  <a:lnTo>
                    <a:pt x="170560" y="164084"/>
                  </a:lnTo>
                  <a:lnTo>
                    <a:pt x="174116" y="163068"/>
                  </a:lnTo>
                  <a:lnTo>
                    <a:pt x="174878" y="155194"/>
                  </a:lnTo>
                  <a:lnTo>
                    <a:pt x="173481" y="157734"/>
                  </a:lnTo>
                  <a:lnTo>
                    <a:pt x="171195" y="159258"/>
                  </a:lnTo>
                  <a:lnTo>
                    <a:pt x="168020" y="160020"/>
                  </a:lnTo>
                  <a:lnTo>
                    <a:pt x="164972" y="160655"/>
                  </a:lnTo>
                  <a:lnTo>
                    <a:pt x="161162" y="159766"/>
                  </a:lnTo>
                  <a:lnTo>
                    <a:pt x="156717" y="157225"/>
                  </a:lnTo>
                  <a:lnTo>
                    <a:pt x="152272" y="154813"/>
                  </a:lnTo>
                  <a:lnTo>
                    <a:pt x="149351" y="152019"/>
                  </a:lnTo>
                  <a:lnTo>
                    <a:pt x="148081" y="148844"/>
                  </a:lnTo>
                  <a:lnTo>
                    <a:pt x="146812" y="145669"/>
                  </a:lnTo>
                  <a:lnTo>
                    <a:pt x="146812" y="142748"/>
                  </a:lnTo>
                  <a:lnTo>
                    <a:pt x="148208" y="140208"/>
                  </a:lnTo>
                  <a:lnTo>
                    <a:pt x="149605" y="137668"/>
                  </a:lnTo>
                  <a:lnTo>
                    <a:pt x="151891" y="136144"/>
                  </a:lnTo>
                  <a:lnTo>
                    <a:pt x="155066" y="135509"/>
                  </a:lnTo>
                  <a:lnTo>
                    <a:pt x="158241" y="134874"/>
                  </a:lnTo>
                  <a:lnTo>
                    <a:pt x="162051" y="135763"/>
                  </a:lnTo>
                  <a:lnTo>
                    <a:pt x="166496" y="138175"/>
                  </a:lnTo>
                  <a:lnTo>
                    <a:pt x="171068" y="140716"/>
                  </a:lnTo>
                  <a:lnTo>
                    <a:pt x="173989" y="143510"/>
                  </a:lnTo>
                  <a:lnTo>
                    <a:pt x="175132" y="146685"/>
                  </a:lnTo>
                  <a:lnTo>
                    <a:pt x="176402" y="149733"/>
                  </a:lnTo>
                  <a:lnTo>
                    <a:pt x="177418" y="160909"/>
                  </a:lnTo>
                  <a:lnTo>
                    <a:pt x="179831" y="157352"/>
                  </a:lnTo>
                  <a:lnTo>
                    <a:pt x="181355" y="154686"/>
                  </a:lnTo>
                  <a:lnTo>
                    <a:pt x="181990" y="151765"/>
                  </a:lnTo>
                  <a:lnTo>
                    <a:pt x="181737" y="148463"/>
                  </a:lnTo>
                  <a:lnTo>
                    <a:pt x="181609" y="145288"/>
                  </a:lnTo>
                  <a:lnTo>
                    <a:pt x="180466" y="142240"/>
                  </a:lnTo>
                  <a:lnTo>
                    <a:pt x="178307" y="139319"/>
                  </a:lnTo>
                  <a:lnTo>
                    <a:pt x="176149" y="136525"/>
                  </a:lnTo>
                  <a:lnTo>
                    <a:pt x="173354" y="134112"/>
                  </a:lnTo>
                  <a:lnTo>
                    <a:pt x="169799" y="132207"/>
                  </a:lnTo>
                  <a:close/>
                </a:path>
                <a:path w="252729" h="408432">
                  <a:moveTo>
                    <a:pt x="177418" y="160909"/>
                  </a:moveTo>
                  <a:lnTo>
                    <a:pt x="176402" y="149733"/>
                  </a:lnTo>
                  <a:lnTo>
                    <a:pt x="176275" y="152526"/>
                  </a:lnTo>
                  <a:lnTo>
                    <a:pt x="174878" y="155194"/>
                  </a:lnTo>
                  <a:lnTo>
                    <a:pt x="174116" y="163068"/>
                  </a:lnTo>
                  <a:lnTo>
                    <a:pt x="177418" y="160909"/>
                  </a:lnTo>
                  <a:close/>
                </a:path>
                <a:path w="252729" h="408432">
                  <a:moveTo>
                    <a:pt x="146684" y="102616"/>
                  </a:moveTo>
                  <a:lnTo>
                    <a:pt x="143382" y="108458"/>
                  </a:lnTo>
                  <a:lnTo>
                    <a:pt x="191262" y="134620"/>
                  </a:lnTo>
                  <a:lnTo>
                    <a:pt x="194563" y="128777"/>
                  </a:lnTo>
                  <a:lnTo>
                    <a:pt x="146684" y="102616"/>
                  </a:lnTo>
                  <a:close/>
                </a:path>
                <a:path w="252729" h="408432">
                  <a:moveTo>
                    <a:pt x="169544" y="92964"/>
                  </a:moveTo>
                  <a:lnTo>
                    <a:pt x="169163" y="95631"/>
                  </a:lnTo>
                  <a:lnTo>
                    <a:pt x="169417" y="98044"/>
                  </a:lnTo>
                  <a:lnTo>
                    <a:pt x="171068" y="102108"/>
                  </a:lnTo>
                  <a:lnTo>
                    <a:pt x="174751" y="105918"/>
                  </a:lnTo>
                  <a:lnTo>
                    <a:pt x="178688" y="100584"/>
                  </a:lnTo>
                  <a:lnTo>
                    <a:pt x="176656" y="98551"/>
                  </a:lnTo>
                  <a:lnTo>
                    <a:pt x="175132" y="94869"/>
                  </a:lnTo>
                  <a:lnTo>
                    <a:pt x="175513" y="90677"/>
                  </a:lnTo>
                  <a:lnTo>
                    <a:pt x="177037" y="87884"/>
                  </a:lnTo>
                  <a:lnTo>
                    <a:pt x="178688" y="84963"/>
                  </a:lnTo>
                  <a:lnTo>
                    <a:pt x="182752" y="82296"/>
                  </a:lnTo>
                  <a:lnTo>
                    <a:pt x="186308" y="82169"/>
                  </a:lnTo>
                  <a:lnTo>
                    <a:pt x="190245" y="84327"/>
                  </a:lnTo>
                  <a:lnTo>
                    <a:pt x="189737" y="86995"/>
                  </a:lnTo>
                  <a:lnTo>
                    <a:pt x="188467" y="90805"/>
                  </a:lnTo>
                  <a:lnTo>
                    <a:pt x="186562" y="95885"/>
                  </a:lnTo>
                  <a:lnTo>
                    <a:pt x="184912" y="100202"/>
                  </a:lnTo>
                  <a:lnTo>
                    <a:pt x="184150" y="103377"/>
                  </a:lnTo>
                  <a:lnTo>
                    <a:pt x="184150" y="106807"/>
                  </a:lnTo>
                  <a:lnTo>
                    <a:pt x="184912" y="110236"/>
                  </a:lnTo>
                  <a:lnTo>
                    <a:pt x="186816" y="113284"/>
                  </a:lnTo>
                  <a:lnTo>
                    <a:pt x="189864" y="115443"/>
                  </a:lnTo>
                  <a:lnTo>
                    <a:pt x="192785" y="116967"/>
                  </a:lnTo>
                  <a:lnTo>
                    <a:pt x="196341" y="110109"/>
                  </a:lnTo>
                  <a:lnTo>
                    <a:pt x="192150" y="108585"/>
                  </a:lnTo>
                  <a:lnTo>
                    <a:pt x="190245" y="105791"/>
                  </a:lnTo>
                  <a:lnTo>
                    <a:pt x="190245" y="102108"/>
                  </a:lnTo>
                  <a:lnTo>
                    <a:pt x="191769" y="97663"/>
                  </a:lnTo>
                  <a:lnTo>
                    <a:pt x="193547" y="92964"/>
                  </a:lnTo>
                  <a:lnTo>
                    <a:pt x="194563" y="89408"/>
                  </a:lnTo>
                  <a:lnTo>
                    <a:pt x="194817" y="86741"/>
                  </a:lnTo>
                  <a:lnTo>
                    <a:pt x="199516" y="89408"/>
                  </a:lnTo>
                  <a:lnTo>
                    <a:pt x="202310" y="92075"/>
                  </a:lnTo>
                  <a:lnTo>
                    <a:pt x="204215" y="95885"/>
                  </a:lnTo>
                  <a:lnTo>
                    <a:pt x="204342" y="100584"/>
                  </a:lnTo>
                  <a:lnTo>
                    <a:pt x="206247" y="108966"/>
                  </a:lnTo>
                  <a:lnTo>
                    <a:pt x="208406" y="104394"/>
                  </a:lnTo>
                  <a:lnTo>
                    <a:pt x="209041" y="99441"/>
                  </a:lnTo>
                  <a:lnTo>
                    <a:pt x="208914" y="96647"/>
                  </a:lnTo>
                  <a:lnTo>
                    <a:pt x="208152" y="93472"/>
                  </a:lnTo>
                  <a:lnTo>
                    <a:pt x="209930" y="94234"/>
                  </a:lnTo>
                  <a:lnTo>
                    <a:pt x="213105" y="94615"/>
                  </a:lnTo>
                  <a:lnTo>
                    <a:pt x="216534" y="88519"/>
                  </a:lnTo>
                  <a:lnTo>
                    <a:pt x="213105" y="88265"/>
                  </a:lnTo>
                  <a:lnTo>
                    <a:pt x="209930" y="87122"/>
                  </a:lnTo>
                  <a:lnTo>
                    <a:pt x="206375" y="85471"/>
                  </a:lnTo>
                  <a:lnTo>
                    <a:pt x="200913" y="82423"/>
                  </a:lnTo>
                  <a:lnTo>
                    <a:pt x="193039" y="78105"/>
                  </a:lnTo>
                  <a:lnTo>
                    <a:pt x="190500" y="76708"/>
                  </a:lnTo>
                  <a:lnTo>
                    <a:pt x="187451" y="75438"/>
                  </a:lnTo>
                  <a:lnTo>
                    <a:pt x="184022" y="74802"/>
                  </a:lnTo>
                  <a:lnTo>
                    <a:pt x="180975" y="75438"/>
                  </a:lnTo>
                  <a:lnTo>
                    <a:pt x="177672" y="77724"/>
                  </a:lnTo>
                  <a:lnTo>
                    <a:pt x="174243" y="81407"/>
                  </a:lnTo>
                  <a:lnTo>
                    <a:pt x="172719" y="84455"/>
                  </a:lnTo>
                  <a:lnTo>
                    <a:pt x="171068" y="87375"/>
                  </a:lnTo>
                  <a:lnTo>
                    <a:pt x="170052" y="90297"/>
                  </a:lnTo>
                  <a:lnTo>
                    <a:pt x="169544" y="92964"/>
                  </a:lnTo>
                  <a:close/>
                </a:path>
                <a:path w="252729" h="408432">
                  <a:moveTo>
                    <a:pt x="192785" y="116967"/>
                  </a:moveTo>
                  <a:lnTo>
                    <a:pt x="195706" y="117348"/>
                  </a:lnTo>
                  <a:lnTo>
                    <a:pt x="198754" y="116332"/>
                  </a:lnTo>
                  <a:lnTo>
                    <a:pt x="201675" y="115189"/>
                  </a:lnTo>
                  <a:lnTo>
                    <a:pt x="204215" y="112775"/>
                  </a:lnTo>
                  <a:lnTo>
                    <a:pt x="206247" y="108966"/>
                  </a:lnTo>
                  <a:lnTo>
                    <a:pt x="204342" y="100584"/>
                  </a:lnTo>
                  <a:lnTo>
                    <a:pt x="202437" y="105029"/>
                  </a:lnTo>
                  <a:lnTo>
                    <a:pt x="199770" y="108839"/>
                  </a:lnTo>
                  <a:lnTo>
                    <a:pt x="196341" y="110109"/>
                  </a:lnTo>
                  <a:lnTo>
                    <a:pt x="192785" y="116967"/>
                  </a:lnTo>
                  <a:close/>
                </a:path>
                <a:path w="252729" h="408432">
                  <a:moveTo>
                    <a:pt x="200025" y="38862"/>
                  </a:moveTo>
                  <a:lnTo>
                    <a:pt x="196595" y="41529"/>
                  </a:lnTo>
                  <a:lnTo>
                    <a:pt x="194055" y="45339"/>
                  </a:lnTo>
                  <a:lnTo>
                    <a:pt x="191388" y="50165"/>
                  </a:lnTo>
                  <a:lnTo>
                    <a:pt x="191262" y="54864"/>
                  </a:lnTo>
                  <a:lnTo>
                    <a:pt x="193675" y="59436"/>
                  </a:lnTo>
                  <a:lnTo>
                    <a:pt x="188721" y="56769"/>
                  </a:lnTo>
                  <a:lnTo>
                    <a:pt x="185927" y="62102"/>
                  </a:lnTo>
                  <a:lnTo>
                    <a:pt x="220599" y="81025"/>
                  </a:lnTo>
                  <a:lnTo>
                    <a:pt x="223774" y="75057"/>
                  </a:lnTo>
                  <a:lnTo>
                    <a:pt x="204850" y="64770"/>
                  </a:lnTo>
                  <a:lnTo>
                    <a:pt x="200405" y="62357"/>
                  </a:lnTo>
                  <a:lnTo>
                    <a:pt x="197865" y="59817"/>
                  </a:lnTo>
                  <a:lnTo>
                    <a:pt x="197230" y="57150"/>
                  </a:lnTo>
                  <a:lnTo>
                    <a:pt x="196722" y="54483"/>
                  </a:lnTo>
                  <a:lnTo>
                    <a:pt x="197103" y="51816"/>
                  </a:lnTo>
                  <a:lnTo>
                    <a:pt x="198374" y="49275"/>
                  </a:lnTo>
                  <a:lnTo>
                    <a:pt x="201675" y="45847"/>
                  </a:lnTo>
                  <a:lnTo>
                    <a:pt x="204469" y="44704"/>
                  </a:lnTo>
                  <a:lnTo>
                    <a:pt x="207390" y="45085"/>
                  </a:lnTo>
                  <a:lnTo>
                    <a:pt x="211708" y="47117"/>
                  </a:lnTo>
                  <a:lnTo>
                    <a:pt x="232790" y="58674"/>
                  </a:lnTo>
                  <a:lnTo>
                    <a:pt x="235965" y="52832"/>
                  </a:lnTo>
                  <a:lnTo>
                    <a:pt x="214629" y="41148"/>
                  </a:lnTo>
                  <a:lnTo>
                    <a:pt x="211962" y="39624"/>
                  </a:lnTo>
                  <a:lnTo>
                    <a:pt x="209930" y="38735"/>
                  </a:lnTo>
                  <a:lnTo>
                    <a:pt x="206882" y="37846"/>
                  </a:lnTo>
                  <a:lnTo>
                    <a:pt x="203326" y="37846"/>
                  </a:lnTo>
                  <a:lnTo>
                    <a:pt x="200025" y="38862"/>
                  </a:lnTo>
                  <a:close/>
                </a:path>
                <a:path w="252729" h="408432">
                  <a:moveTo>
                    <a:pt x="211708" y="24257"/>
                  </a:moveTo>
                  <a:lnTo>
                    <a:pt x="213359" y="29083"/>
                  </a:lnTo>
                  <a:lnTo>
                    <a:pt x="217042" y="33020"/>
                  </a:lnTo>
                  <a:lnTo>
                    <a:pt x="216407" y="17907"/>
                  </a:lnTo>
                  <a:lnTo>
                    <a:pt x="216662" y="15240"/>
                  </a:lnTo>
                  <a:lnTo>
                    <a:pt x="218185" y="12446"/>
                  </a:lnTo>
                  <a:lnTo>
                    <a:pt x="219837" y="9525"/>
                  </a:lnTo>
                  <a:lnTo>
                    <a:pt x="222250" y="7747"/>
                  </a:lnTo>
                  <a:lnTo>
                    <a:pt x="225551" y="7112"/>
                  </a:lnTo>
                  <a:lnTo>
                    <a:pt x="228980" y="0"/>
                  </a:lnTo>
                  <a:lnTo>
                    <a:pt x="224281" y="1143"/>
                  </a:lnTo>
                  <a:lnTo>
                    <a:pt x="219455" y="2413"/>
                  </a:lnTo>
                  <a:lnTo>
                    <a:pt x="215900" y="5334"/>
                  </a:lnTo>
                  <a:lnTo>
                    <a:pt x="213359" y="9906"/>
                  </a:lnTo>
                  <a:lnTo>
                    <a:pt x="210692" y="14732"/>
                  </a:lnTo>
                  <a:lnTo>
                    <a:pt x="210184" y="19558"/>
                  </a:lnTo>
                  <a:lnTo>
                    <a:pt x="211708" y="24257"/>
                  </a:lnTo>
                  <a:close/>
                </a:path>
                <a:path w="252729" h="408432">
                  <a:moveTo>
                    <a:pt x="234314" y="889"/>
                  </a:moveTo>
                  <a:lnTo>
                    <a:pt x="228980" y="0"/>
                  </a:lnTo>
                  <a:lnTo>
                    <a:pt x="225551" y="7112"/>
                  </a:lnTo>
                  <a:lnTo>
                    <a:pt x="227710" y="6604"/>
                  </a:lnTo>
                  <a:lnTo>
                    <a:pt x="230250" y="7112"/>
                  </a:lnTo>
                  <a:lnTo>
                    <a:pt x="233299" y="8382"/>
                  </a:lnTo>
                  <a:lnTo>
                    <a:pt x="222757" y="27813"/>
                  </a:lnTo>
                  <a:lnTo>
                    <a:pt x="219837" y="25908"/>
                  </a:lnTo>
                  <a:lnTo>
                    <a:pt x="217931" y="23622"/>
                  </a:lnTo>
                  <a:lnTo>
                    <a:pt x="217169" y="20827"/>
                  </a:lnTo>
                  <a:lnTo>
                    <a:pt x="216407" y="17907"/>
                  </a:lnTo>
                  <a:lnTo>
                    <a:pt x="217042" y="33020"/>
                  </a:lnTo>
                  <a:lnTo>
                    <a:pt x="222884" y="36195"/>
                  </a:lnTo>
                  <a:lnTo>
                    <a:pt x="228472" y="39243"/>
                  </a:lnTo>
                  <a:lnTo>
                    <a:pt x="233679" y="40132"/>
                  </a:lnTo>
                  <a:lnTo>
                    <a:pt x="238505" y="38862"/>
                  </a:lnTo>
                  <a:lnTo>
                    <a:pt x="243204" y="37592"/>
                  </a:lnTo>
                  <a:lnTo>
                    <a:pt x="247014" y="34417"/>
                  </a:lnTo>
                  <a:lnTo>
                    <a:pt x="249808" y="29337"/>
                  </a:lnTo>
                  <a:lnTo>
                    <a:pt x="251967" y="25400"/>
                  </a:lnTo>
                  <a:lnTo>
                    <a:pt x="252729" y="21463"/>
                  </a:lnTo>
                  <a:lnTo>
                    <a:pt x="252221" y="17907"/>
                  </a:lnTo>
                  <a:lnTo>
                    <a:pt x="251713" y="14224"/>
                  </a:lnTo>
                  <a:lnTo>
                    <a:pt x="249935" y="10922"/>
                  </a:lnTo>
                  <a:lnTo>
                    <a:pt x="246887" y="8000"/>
                  </a:lnTo>
                  <a:lnTo>
                    <a:pt x="242824" y="13716"/>
                  </a:lnTo>
                  <a:lnTo>
                    <a:pt x="245999" y="18161"/>
                  </a:lnTo>
                  <a:lnTo>
                    <a:pt x="246506" y="22479"/>
                  </a:lnTo>
                  <a:lnTo>
                    <a:pt x="244982" y="26670"/>
                  </a:lnTo>
                  <a:lnTo>
                    <a:pt x="243331" y="29591"/>
                  </a:lnTo>
                  <a:lnTo>
                    <a:pt x="241045" y="31496"/>
                  </a:lnTo>
                  <a:lnTo>
                    <a:pt x="237997" y="32258"/>
                  </a:lnTo>
                  <a:lnTo>
                    <a:pt x="234822" y="33147"/>
                  </a:lnTo>
                  <a:lnTo>
                    <a:pt x="231393" y="32639"/>
                  </a:lnTo>
                  <a:lnTo>
                    <a:pt x="227456" y="30734"/>
                  </a:lnTo>
                  <a:lnTo>
                    <a:pt x="241553" y="4952"/>
                  </a:lnTo>
                  <a:lnTo>
                    <a:pt x="240029" y="4064"/>
                  </a:lnTo>
                  <a:lnTo>
                    <a:pt x="234314" y="889"/>
                  </a:lnTo>
                  <a:close/>
                </a:path>
                <a:path w="252729" h="408432">
                  <a:moveTo>
                    <a:pt x="98297" y="266826"/>
                  </a:moveTo>
                  <a:lnTo>
                    <a:pt x="101218" y="268477"/>
                  </a:lnTo>
                  <a:lnTo>
                    <a:pt x="104520" y="271525"/>
                  </a:lnTo>
                  <a:lnTo>
                    <a:pt x="106299" y="274700"/>
                  </a:lnTo>
                  <a:lnTo>
                    <a:pt x="106425" y="278765"/>
                  </a:lnTo>
                  <a:lnTo>
                    <a:pt x="105028" y="282448"/>
                  </a:lnTo>
                  <a:lnTo>
                    <a:pt x="102869" y="285496"/>
                  </a:lnTo>
                  <a:lnTo>
                    <a:pt x="99821" y="286893"/>
                  </a:lnTo>
                  <a:lnTo>
                    <a:pt x="96392" y="286512"/>
                  </a:lnTo>
                  <a:lnTo>
                    <a:pt x="93090" y="285242"/>
                  </a:lnTo>
                  <a:lnTo>
                    <a:pt x="90042" y="283464"/>
                  </a:lnTo>
                  <a:lnTo>
                    <a:pt x="70738" y="273050"/>
                  </a:lnTo>
                  <a:lnTo>
                    <a:pt x="67563" y="278892"/>
                  </a:lnTo>
                  <a:lnTo>
                    <a:pt x="89026" y="290575"/>
                  </a:lnTo>
                  <a:lnTo>
                    <a:pt x="93471" y="292862"/>
                  </a:lnTo>
                  <a:lnTo>
                    <a:pt x="96646" y="293877"/>
                  </a:lnTo>
                  <a:lnTo>
                    <a:pt x="100075" y="293877"/>
                  </a:lnTo>
                  <a:lnTo>
                    <a:pt x="103377" y="292862"/>
                  </a:lnTo>
                  <a:lnTo>
                    <a:pt x="106933" y="290195"/>
                  </a:lnTo>
                  <a:lnTo>
                    <a:pt x="109474" y="286385"/>
                  </a:lnTo>
                  <a:lnTo>
                    <a:pt x="112013" y="281813"/>
                  </a:lnTo>
                  <a:lnTo>
                    <a:pt x="112013" y="276987"/>
                  </a:lnTo>
                  <a:lnTo>
                    <a:pt x="109600" y="272161"/>
                  </a:lnTo>
                  <a:lnTo>
                    <a:pt x="114680" y="274955"/>
                  </a:lnTo>
                  <a:lnTo>
                    <a:pt x="117601" y="269748"/>
                  </a:lnTo>
                  <a:lnTo>
                    <a:pt x="82930" y="250825"/>
                  </a:lnTo>
                  <a:lnTo>
                    <a:pt x="79628" y="256667"/>
                  </a:lnTo>
                  <a:lnTo>
                    <a:pt x="98297" y="266826"/>
                  </a:lnTo>
                  <a:close/>
                </a:path>
                <a:path w="252729" h="408432">
                  <a:moveTo>
                    <a:pt x="78485" y="309245"/>
                  </a:moveTo>
                  <a:lnTo>
                    <a:pt x="80517" y="311658"/>
                  </a:lnTo>
                  <a:lnTo>
                    <a:pt x="83819" y="315087"/>
                  </a:lnTo>
                  <a:lnTo>
                    <a:pt x="81025" y="314451"/>
                  </a:lnTo>
                  <a:lnTo>
                    <a:pt x="78358" y="313817"/>
                  </a:lnTo>
                  <a:lnTo>
                    <a:pt x="75691" y="313436"/>
                  </a:lnTo>
                  <a:lnTo>
                    <a:pt x="50800" y="309625"/>
                  </a:lnTo>
                  <a:lnTo>
                    <a:pt x="47370" y="315722"/>
                  </a:lnTo>
                  <a:lnTo>
                    <a:pt x="89280" y="321564"/>
                  </a:lnTo>
                  <a:lnTo>
                    <a:pt x="92328" y="315975"/>
                  </a:lnTo>
                  <a:lnTo>
                    <a:pt x="64769" y="283972"/>
                  </a:lnTo>
                  <a:lnTo>
                    <a:pt x="61467" y="290068"/>
                  </a:lnTo>
                  <a:lnTo>
                    <a:pt x="78485" y="309245"/>
                  </a:lnTo>
                  <a:close/>
                </a:path>
                <a:path w="252729" h="408432">
                  <a:moveTo>
                    <a:pt x="30987" y="396240"/>
                  </a:moveTo>
                  <a:lnTo>
                    <a:pt x="33019" y="398525"/>
                  </a:lnTo>
                  <a:lnTo>
                    <a:pt x="36321" y="401955"/>
                  </a:lnTo>
                  <a:lnTo>
                    <a:pt x="33654" y="401320"/>
                  </a:lnTo>
                  <a:lnTo>
                    <a:pt x="30860" y="400812"/>
                  </a:lnTo>
                  <a:lnTo>
                    <a:pt x="28193" y="400431"/>
                  </a:lnTo>
                  <a:lnTo>
                    <a:pt x="3301" y="396494"/>
                  </a:lnTo>
                  <a:lnTo>
                    <a:pt x="0" y="402717"/>
                  </a:lnTo>
                  <a:lnTo>
                    <a:pt x="41782" y="408432"/>
                  </a:lnTo>
                  <a:lnTo>
                    <a:pt x="44830" y="402971"/>
                  </a:lnTo>
                  <a:lnTo>
                    <a:pt x="17271" y="370967"/>
                  </a:lnTo>
                  <a:lnTo>
                    <a:pt x="13969" y="376936"/>
                  </a:lnTo>
                  <a:lnTo>
                    <a:pt x="30987" y="396240"/>
                  </a:lnTo>
                  <a:close/>
                </a:path>
                <a:path w="252729" h="408432">
                  <a:moveTo>
                    <a:pt x="24256" y="359156"/>
                  </a:moveTo>
                  <a:lnTo>
                    <a:pt x="23875" y="361823"/>
                  </a:lnTo>
                  <a:lnTo>
                    <a:pt x="24129" y="364236"/>
                  </a:lnTo>
                  <a:lnTo>
                    <a:pt x="25780" y="368300"/>
                  </a:lnTo>
                  <a:lnTo>
                    <a:pt x="29463" y="372110"/>
                  </a:lnTo>
                  <a:lnTo>
                    <a:pt x="33400" y="366775"/>
                  </a:lnTo>
                  <a:lnTo>
                    <a:pt x="31368" y="364871"/>
                  </a:lnTo>
                  <a:lnTo>
                    <a:pt x="29844" y="361061"/>
                  </a:lnTo>
                  <a:lnTo>
                    <a:pt x="30225" y="356870"/>
                  </a:lnTo>
                  <a:lnTo>
                    <a:pt x="31750" y="354075"/>
                  </a:lnTo>
                  <a:lnTo>
                    <a:pt x="33400" y="351155"/>
                  </a:lnTo>
                  <a:lnTo>
                    <a:pt x="37464" y="348488"/>
                  </a:lnTo>
                  <a:lnTo>
                    <a:pt x="41020" y="348361"/>
                  </a:lnTo>
                  <a:lnTo>
                    <a:pt x="44957" y="350520"/>
                  </a:lnTo>
                  <a:lnTo>
                    <a:pt x="44450" y="353187"/>
                  </a:lnTo>
                  <a:lnTo>
                    <a:pt x="43179" y="356997"/>
                  </a:lnTo>
                  <a:lnTo>
                    <a:pt x="41275" y="362076"/>
                  </a:lnTo>
                  <a:lnTo>
                    <a:pt x="40258" y="364617"/>
                  </a:lnTo>
                  <a:lnTo>
                    <a:pt x="39624" y="366522"/>
                  </a:lnTo>
                  <a:lnTo>
                    <a:pt x="38862" y="369570"/>
                  </a:lnTo>
                  <a:lnTo>
                    <a:pt x="38862" y="373125"/>
                  </a:lnTo>
                  <a:lnTo>
                    <a:pt x="39624" y="376427"/>
                  </a:lnTo>
                  <a:lnTo>
                    <a:pt x="41528" y="379475"/>
                  </a:lnTo>
                  <a:lnTo>
                    <a:pt x="44576" y="381635"/>
                  </a:lnTo>
                  <a:lnTo>
                    <a:pt x="47497" y="383286"/>
                  </a:lnTo>
                  <a:lnTo>
                    <a:pt x="44703" y="370840"/>
                  </a:lnTo>
                  <a:lnTo>
                    <a:pt x="44957" y="368300"/>
                  </a:lnTo>
                  <a:lnTo>
                    <a:pt x="46481" y="363855"/>
                  </a:lnTo>
                  <a:lnTo>
                    <a:pt x="48259" y="359283"/>
                  </a:lnTo>
                  <a:lnTo>
                    <a:pt x="49275" y="355600"/>
                  </a:lnTo>
                  <a:lnTo>
                    <a:pt x="49529" y="353060"/>
                  </a:lnTo>
                  <a:lnTo>
                    <a:pt x="51688" y="354202"/>
                  </a:lnTo>
                  <a:lnTo>
                    <a:pt x="56006" y="356997"/>
                  </a:lnTo>
                  <a:lnTo>
                    <a:pt x="58292" y="360045"/>
                  </a:lnTo>
                  <a:lnTo>
                    <a:pt x="58927" y="364490"/>
                  </a:lnTo>
                  <a:lnTo>
                    <a:pt x="60959" y="375158"/>
                  </a:lnTo>
                  <a:lnTo>
                    <a:pt x="63118" y="370586"/>
                  </a:lnTo>
                  <a:lnTo>
                    <a:pt x="63753" y="365633"/>
                  </a:lnTo>
                  <a:lnTo>
                    <a:pt x="63626" y="362839"/>
                  </a:lnTo>
                  <a:lnTo>
                    <a:pt x="62864" y="359664"/>
                  </a:lnTo>
                  <a:lnTo>
                    <a:pt x="64642" y="360425"/>
                  </a:lnTo>
                  <a:lnTo>
                    <a:pt x="67817" y="360807"/>
                  </a:lnTo>
                  <a:lnTo>
                    <a:pt x="71119" y="354711"/>
                  </a:lnTo>
                  <a:lnTo>
                    <a:pt x="67817" y="354457"/>
                  </a:lnTo>
                  <a:lnTo>
                    <a:pt x="64642" y="353441"/>
                  </a:lnTo>
                  <a:lnTo>
                    <a:pt x="61087" y="351663"/>
                  </a:lnTo>
                  <a:lnTo>
                    <a:pt x="55625" y="348615"/>
                  </a:lnTo>
                  <a:lnTo>
                    <a:pt x="47751" y="344297"/>
                  </a:lnTo>
                  <a:lnTo>
                    <a:pt x="45212" y="342900"/>
                  </a:lnTo>
                  <a:lnTo>
                    <a:pt x="42163" y="341630"/>
                  </a:lnTo>
                  <a:lnTo>
                    <a:pt x="38734" y="340995"/>
                  </a:lnTo>
                  <a:lnTo>
                    <a:pt x="35687" y="341630"/>
                  </a:lnTo>
                  <a:lnTo>
                    <a:pt x="32384" y="344043"/>
                  </a:lnTo>
                  <a:lnTo>
                    <a:pt x="28955" y="347725"/>
                  </a:lnTo>
                  <a:lnTo>
                    <a:pt x="27431" y="350647"/>
                  </a:lnTo>
                  <a:lnTo>
                    <a:pt x="25780" y="353568"/>
                  </a:lnTo>
                  <a:lnTo>
                    <a:pt x="24764" y="356489"/>
                  </a:lnTo>
                  <a:lnTo>
                    <a:pt x="24256" y="359156"/>
                  </a:lnTo>
                  <a:close/>
                </a:path>
                <a:path w="252729" h="408432">
                  <a:moveTo>
                    <a:pt x="60959" y="375158"/>
                  </a:moveTo>
                  <a:lnTo>
                    <a:pt x="58927" y="364490"/>
                  </a:lnTo>
                  <a:lnTo>
                    <a:pt x="58419" y="369062"/>
                  </a:lnTo>
                  <a:lnTo>
                    <a:pt x="55879" y="373634"/>
                  </a:lnTo>
                  <a:lnTo>
                    <a:pt x="52704" y="375666"/>
                  </a:lnTo>
                  <a:lnTo>
                    <a:pt x="49402" y="376174"/>
                  </a:lnTo>
                  <a:lnTo>
                    <a:pt x="46100" y="374015"/>
                  </a:lnTo>
                  <a:lnTo>
                    <a:pt x="44703" y="370840"/>
                  </a:lnTo>
                  <a:lnTo>
                    <a:pt x="47497" y="383286"/>
                  </a:lnTo>
                  <a:lnTo>
                    <a:pt x="50418" y="383540"/>
                  </a:lnTo>
                  <a:lnTo>
                    <a:pt x="53466" y="382524"/>
                  </a:lnTo>
                  <a:lnTo>
                    <a:pt x="56387" y="381508"/>
                  </a:lnTo>
                  <a:lnTo>
                    <a:pt x="58927" y="378968"/>
                  </a:lnTo>
                  <a:lnTo>
                    <a:pt x="60959" y="375158"/>
                  </a:lnTo>
                  <a:close/>
                </a:path>
                <a:path w="252729" h="408432">
                  <a:moveTo>
                    <a:pt x="30479" y="315341"/>
                  </a:moveTo>
                  <a:lnTo>
                    <a:pt x="27304" y="321183"/>
                  </a:lnTo>
                  <a:lnTo>
                    <a:pt x="75183" y="347345"/>
                  </a:lnTo>
                  <a:lnTo>
                    <a:pt x="78358" y="341502"/>
                  </a:lnTo>
                  <a:lnTo>
                    <a:pt x="30479" y="315341"/>
                  </a:lnTo>
                  <a:close/>
                </a:path>
                <a:path w="252729" h="408432">
                  <a:moveTo>
                    <a:pt x="77977" y="228346"/>
                  </a:moveTo>
                  <a:lnTo>
                    <a:pt x="74802" y="234188"/>
                  </a:lnTo>
                  <a:lnTo>
                    <a:pt x="122681" y="260350"/>
                  </a:lnTo>
                  <a:lnTo>
                    <a:pt x="125856" y="254508"/>
                  </a:lnTo>
                  <a:lnTo>
                    <a:pt x="77977" y="2283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722" name="object 178"/>
            <p:cNvSpPr>
              <a:spLocks/>
            </p:cNvSpPr>
            <p:nvPr/>
          </p:nvSpPr>
          <p:spPr bwMode="auto">
            <a:xfrm>
              <a:off x="2256" y="3315"/>
              <a:ext cx="1194" cy="368"/>
            </a:xfrm>
            <a:custGeom>
              <a:avLst/>
              <a:gdLst>
                <a:gd name="T0" fmla="*/ 0 w 1203096"/>
                <a:gd name="T1" fmla="*/ 0 h 353987"/>
                <a:gd name="T2" fmla="*/ 0 w 1203096"/>
                <a:gd name="T3" fmla="*/ 0 h 353987"/>
                <a:gd name="T4" fmla="*/ 0 w 1203096"/>
                <a:gd name="T5" fmla="*/ 0 h 353987"/>
                <a:gd name="T6" fmla="*/ 0 w 1203096"/>
                <a:gd name="T7" fmla="*/ 0 h 353987"/>
                <a:gd name="T8" fmla="*/ 0 w 1203096"/>
                <a:gd name="T9" fmla="*/ 0 h 3539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3096" h="353987">
                  <a:moveTo>
                    <a:pt x="0" y="353987"/>
                  </a:moveTo>
                  <a:lnTo>
                    <a:pt x="1203096" y="353987"/>
                  </a:lnTo>
                  <a:lnTo>
                    <a:pt x="1203096" y="0"/>
                  </a:lnTo>
                  <a:lnTo>
                    <a:pt x="0" y="0"/>
                  </a:lnTo>
                  <a:lnTo>
                    <a:pt x="0" y="353987"/>
                  </a:lnTo>
                  <a:close/>
                </a:path>
              </a:pathLst>
            </a:custGeom>
            <a:noFill/>
            <a:ln w="4762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723" name="object 50"/>
            <p:cNvSpPr txBox="1">
              <a:spLocks noChangeArrowheads="1"/>
            </p:cNvSpPr>
            <p:nvPr/>
          </p:nvSpPr>
          <p:spPr bwMode="auto">
            <a:xfrm>
              <a:off x="1805" y="447"/>
              <a:ext cx="1767" cy="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1325"/>
                </a:lnSpc>
                <a:spcBef>
                  <a:spcPts val="63"/>
                </a:spcBef>
              </a:pPr>
              <a:r>
                <a:rPr lang="en-US" altLang="en-US" sz="1200" b="1">
                  <a:solidFill>
                    <a:srgbClr val="009900"/>
                  </a:solidFill>
                </a:rPr>
                <a:t>The pressure necessary</a:t>
              </a:r>
              <a:endParaRPr lang="en-US" altLang="en-US" sz="1200">
                <a:solidFill>
                  <a:srgbClr val="009900"/>
                </a:solidFill>
              </a:endParaRPr>
            </a:p>
            <a:p>
              <a:pPr eaLnBrk="1" hangingPunct="1"/>
              <a:r>
                <a:rPr lang="en-US" altLang="en-US" sz="1200" b="1">
                  <a:solidFill>
                    <a:srgbClr val="009900"/>
                  </a:solidFill>
                </a:rPr>
                <a:t>to propulse the blood is provided by cardiac pumping:</a:t>
              </a:r>
              <a:endParaRPr lang="en-US" altLang="en-US" sz="1200">
                <a:solidFill>
                  <a:srgbClr val="009900"/>
                </a:solidFill>
              </a:endParaRPr>
            </a:p>
          </p:txBody>
        </p:sp>
        <p:sp>
          <p:nvSpPr>
            <p:cNvPr id="25724" name="object 49"/>
            <p:cNvSpPr txBox="1">
              <a:spLocks noChangeArrowheads="1"/>
            </p:cNvSpPr>
            <p:nvPr/>
          </p:nvSpPr>
          <p:spPr bwMode="auto">
            <a:xfrm>
              <a:off x="3969" y="1200"/>
              <a:ext cx="39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12700" indent="301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25"/>
                </a:spcBef>
              </a:pPr>
              <a:r>
                <a:rPr lang="en-US" altLang="en-US" sz="1200"/>
                <a:t>right atrium</a:t>
              </a:r>
            </a:p>
          </p:txBody>
        </p:sp>
        <p:sp>
          <p:nvSpPr>
            <p:cNvPr id="25725" name="object 48"/>
            <p:cNvSpPr txBox="1">
              <a:spLocks noChangeArrowheads="1"/>
            </p:cNvSpPr>
            <p:nvPr/>
          </p:nvSpPr>
          <p:spPr bwMode="auto">
            <a:xfrm>
              <a:off x="4790" y="1376"/>
              <a:ext cx="394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127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6000"/>
                </a:lnSpc>
                <a:spcBef>
                  <a:spcPts val="25"/>
                </a:spcBef>
              </a:pPr>
              <a:r>
                <a:rPr lang="en-US" altLang="en-US" sz="1200"/>
                <a:t>chordae</a:t>
              </a:r>
            </a:p>
          </p:txBody>
        </p:sp>
        <p:sp>
          <p:nvSpPr>
            <p:cNvPr id="25726" name="object 47"/>
            <p:cNvSpPr txBox="1">
              <a:spLocks noChangeArrowheads="1"/>
            </p:cNvSpPr>
            <p:nvPr/>
          </p:nvSpPr>
          <p:spPr bwMode="auto">
            <a:xfrm>
              <a:off x="1734" y="1420"/>
              <a:ext cx="570" cy="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127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/>
                <a:t>atrial ejection </a:t>
              </a:r>
              <a:r>
                <a:rPr lang="cs-CZ" altLang="en-US" sz="1200" b="1"/>
                <a:t>and </a:t>
              </a:r>
              <a:r>
                <a:rPr lang="en-US" altLang="en-US" sz="1200" b="1"/>
                <a:t>ventricular filling</a:t>
              </a:r>
              <a:endParaRPr lang="en-US" altLang="en-US" sz="1200"/>
            </a:p>
          </p:txBody>
        </p:sp>
        <p:sp>
          <p:nvSpPr>
            <p:cNvPr id="25727" name="object 46"/>
            <p:cNvSpPr txBox="1">
              <a:spLocks noChangeArrowheads="1"/>
            </p:cNvSpPr>
            <p:nvPr/>
          </p:nvSpPr>
          <p:spPr bwMode="auto">
            <a:xfrm>
              <a:off x="2832" y="1420"/>
              <a:ext cx="633" cy="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127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/>
                <a:t>atrial filling </a:t>
              </a:r>
              <a:r>
                <a:rPr lang="cs-CZ" altLang="en-US" sz="1200" b="1"/>
                <a:t>and</a:t>
              </a:r>
              <a:r>
                <a:rPr lang="en-US" altLang="en-US" sz="1200" b="1"/>
                <a:t> ventricular ejection</a:t>
              </a:r>
              <a:endParaRPr lang="en-US" altLang="en-US" sz="1200"/>
            </a:p>
          </p:txBody>
        </p:sp>
        <p:sp>
          <p:nvSpPr>
            <p:cNvPr id="25728" name="object 45"/>
            <p:cNvSpPr txBox="1">
              <a:spLocks noChangeArrowheads="1"/>
            </p:cNvSpPr>
            <p:nvPr/>
          </p:nvSpPr>
          <p:spPr bwMode="auto">
            <a:xfrm>
              <a:off x="4791" y="1632"/>
              <a:ext cx="441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127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25"/>
                </a:spcBef>
              </a:pPr>
              <a:r>
                <a:rPr lang="en-US" altLang="en-US" sz="1200"/>
                <a:t>papillary muscle</a:t>
              </a:r>
            </a:p>
          </p:txBody>
        </p:sp>
        <p:sp>
          <p:nvSpPr>
            <p:cNvPr id="25729" name="object 44"/>
            <p:cNvSpPr txBox="1">
              <a:spLocks noChangeArrowheads="1"/>
            </p:cNvSpPr>
            <p:nvPr/>
          </p:nvSpPr>
          <p:spPr bwMode="auto">
            <a:xfrm>
              <a:off x="4069" y="1899"/>
              <a:ext cx="47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127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6000"/>
                </a:lnSpc>
                <a:spcBef>
                  <a:spcPts val="25"/>
                </a:spcBef>
              </a:pPr>
              <a:r>
                <a:rPr lang="en-US" altLang="en-US" sz="1200"/>
                <a:t>right ventricle</a:t>
              </a:r>
            </a:p>
          </p:txBody>
        </p:sp>
        <p:sp>
          <p:nvSpPr>
            <p:cNvPr id="43" name="object 43"/>
            <p:cNvSpPr txBox="1"/>
            <p:nvPr/>
          </p:nvSpPr>
          <p:spPr>
            <a:xfrm>
              <a:off x="771" y="2085"/>
              <a:ext cx="197" cy="374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marL="12700" eaLnBrk="1" fontAlgn="auto" hangingPunct="1">
                <a:lnSpc>
                  <a:spcPts val="1325"/>
                </a:lnSpc>
                <a:spcBef>
                  <a:spcPts val="66"/>
                </a:spcBef>
                <a:spcAft>
                  <a:spcPts val="0"/>
                </a:spcAft>
                <a:defRPr/>
              </a:pPr>
              <a:r>
                <a:rPr sz="1200" spc="-4" dirty="0">
                  <a:latin typeface="Arial"/>
                </a:rPr>
                <a:t>-</a:t>
              </a:r>
              <a:r>
                <a:rPr sz="1200" b="1" dirty="0">
                  <a:latin typeface="Arial"/>
                </a:rPr>
                <a:t>V</a:t>
              </a:r>
              <a:endParaRPr sz="1200">
                <a:latin typeface="Arial"/>
              </a:endParaRPr>
            </a:p>
            <a:p>
              <a:pPr marL="12700" eaLnBrk="1" fontAlgn="auto" hangingPunct="1">
                <a:lnSpc>
                  <a:spcPct val="95825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200" spc="-4" dirty="0">
                  <a:latin typeface="Arial"/>
                </a:rPr>
                <a:t>-</a:t>
              </a:r>
              <a:r>
                <a:rPr sz="1200" b="1" dirty="0">
                  <a:latin typeface="Arial"/>
                </a:rPr>
                <a:t>P</a:t>
              </a:r>
              <a:endParaRPr sz="1200">
                <a:latin typeface="Arial"/>
              </a:endParaRPr>
            </a:p>
          </p:txBody>
        </p:sp>
        <p:sp>
          <p:nvSpPr>
            <p:cNvPr id="42" name="object 42"/>
            <p:cNvSpPr txBox="1"/>
            <p:nvPr/>
          </p:nvSpPr>
          <p:spPr>
            <a:xfrm>
              <a:off x="4783" y="2073"/>
              <a:ext cx="236" cy="373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marL="12700" eaLnBrk="1" fontAlgn="auto" hangingPunct="1">
                <a:lnSpc>
                  <a:spcPts val="1325"/>
                </a:lnSpc>
                <a:spcBef>
                  <a:spcPts val="66"/>
                </a:spcBef>
                <a:spcAft>
                  <a:spcPts val="0"/>
                </a:spcAft>
                <a:defRPr/>
              </a:pPr>
              <a:r>
                <a:rPr sz="1200" b="1" spc="-4" dirty="0">
                  <a:latin typeface="Arial"/>
                </a:rPr>
                <a:t>+V</a:t>
              </a:r>
              <a:endParaRPr sz="1200">
                <a:latin typeface="Arial"/>
              </a:endParaRPr>
            </a:p>
            <a:p>
              <a:pPr marL="12700" eaLnBrk="1" fontAlgn="auto" hangingPunct="1">
                <a:lnSpc>
                  <a:spcPct val="95825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200" b="1" spc="-4" dirty="0">
                  <a:latin typeface="Arial"/>
                </a:rPr>
                <a:t>+P</a:t>
              </a:r>
              <a:endParaRPr sz="1200">
                <a:latin typeface="Arial"/>
              </a:endParaRPr>
            </a:p>
          </p:txBody>
        </p:sp>
        <p:sp>
          <p:nvSpPr>
            <p:cNvPr id="25732" name="object 41"/>
            <p:cNvSpPr txBox="1">
              <a:spLocks noChangeArrowheads="1"/>
            </p:cNvSpPr>
            <p:nvPr/>
          </p:nvSpPr>
          <p:spPr bwMode="auto">
            <a:xfrm>
              <a:off x="1224" y="2565"/>
              <a:ext cx="904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163"/>
                </a:lnSpc>
                <a:spcBef>
                  <a:spcPts val="63"/>
                </a:spcBef>
              </a:pPr>
              <a:endParaRPr lang="en-US" altLang="en-US" sz="1200"/>
            </a:p>
            <a:p>
              <a:pPr algn="ctr" eaLnBrk="1" hangingPunct="1">
                <a:lnSpc>
                  <a:spcPct val="96000"/>
                </a:lnSpc>
                <a:spcBef>
                  <a:spcPts val="763"/>
                </a:spcBef>
              </a:pPr>
              <a:r>
                <a:rPr lang="en-US" altLang="en-US" sz="1200" b="1"/>
                <a:t>DIASTOLE</a:t>
              </a:r>
              <a:endParaRPr lang="en-US" altLang="en-US" sz="1200"/>
            </a:p>
          </p:txBody>
        </p:sp>
        <p:sp>
          <p:nvSpPr>
            <p:cNvPr id="25733" name="object 37"/>
            <p:cNvSpPr txBox="1">
              <a:spLocks noChangeArrowheads="1"/>
            </p:cNvSpPr>
            <p:nvPr/>
          </p:nvSpPr>
          <p:spPr bwMode="auto">
            <a:xfrm>
              <a:off x="3539" y="2565"/>
              <a:ext cx="796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127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1150"/>
                </a:lnSpc>
                <a:spcBef>
                  <a:spcPts val="63"/>
                </a:spcBef>
              </a:pPr>
              <a:endParaRPr lang="en-US" altLang="en-US" sz="1200"/>
            </a:p>
            <a:p>
              <a:pPr eaLnBrk="1" hangingPunct="1">
                <a:lnSpc>
                  <a:spcPct val="96000"/>
                </a:lnSpc>
                <a:spcBef>
                  <a:spcPts val="775"/>
                </a:spcBef>
              </a:pPr>
              <a:r>
                <a:rPr lang="en-US" altLang="en-US" sz="1200" b="1"/>
                <a:t>SYSTOLE</a:t>
              </a:r>
              <a:endParaRPr lang="en-US" altLang="en-US" sz="1200"/>
            </a:p>
          </p:txBody>
        </p:sp>
        <p:sp>
          <p:nvSpPr>
            <p:cNvPr id="25734" name="object 35"/>
            <p:cNvSpPr txBox="1">
              <a:spLocks noChangeArrowheads="1"/>
            </p:cNvSpPr>
            <p:nvPr/>
          </p:nvSpPr>
          <p:spPr bwMode="auto">
            <a:xfrm>
              <a:off x="2672" y="3023"/>
              <a:ext cx="3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127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6000"/>
                </a:lnSpc>
              </a:pPr>
              <a:r>
                <a:rPr lang="en-US" altLang="en-US" sz="1200" b="1"/>
                <a:t>70/ min</a:t>
              </a:r>
              <a:endParaRPr lang="en-US" altLang="en-US" sz="1200"/>
            </a:p>
          </p:txBody>
        </p:sp>
        <p:sp>
          <p:nvSpPr>
            <p:cNvPr id="25735" name="object 6"/>
            <p:cNvSpPr txBox="1">
              <a:spLocks noChangeArrowheads="1"/>
            </p:cNvSpPr>
            <p:nvPr/>
          </p:nvSpPr>
          <p:spPr bwMode="auto">
            <a:xfrm>
              <a:off x="3601" y="3665"/>
              <a:ext cx="672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254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800"/>
                </a:lnSpc>
                <a:spcBef>
                  <a:spcPts val="38"/>
                </a:spcBef>
              </a:pPr>
              <a:endParaRPr lang="en-US" altLang="en-US" sz="1200">
                <a:latin typeface="Calibri" panose="020F0502020204030204" pitchFamily="34" charset="0"/>
              </a:endParaRPr>
            </a:p>
          </p:txBody>
        </p:sp>
        <p:sp>
          <p:nvSpPr>
            <p:cNvPr id="25736" name="object 5"/>
            <p:cNvSpPr txBox="1">
              <a:spLocks noChangeArrowheads="1"/>
            </p:cNvSpPr>
            <p:nvPr/>
          </p:nvSpPr>
          <p:spPr bwMode="auto">
            <a:xfrm>
              <a:off x="3601" y="3778"/>
              <a:ext cx="67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254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800"/>
                </a:lnSpc>
                <a:spcBef>
                  <a:spcPts val="38"/>
                </a:spcBef>
              </a:pPr>
              <a:endParaRPr lang="en-US" altLang="en-US" sz="1200">
                <a:latin typeface="Calibri" panose="020F0502020204030204" pitchFamily="34" charset="0"/>
              </a:endParaRPr>
            </a:p>
          </p:txBody>
        </p:sp>
        <p:sp>
          <p:nvSpPr>
            <p:cNvPr id="25737" name="object 4"/>
            <p:cNvSpPr txBox="1">
              <a:spLocks noChangeArrowheads="1"/>
            </p:cNvSpPr>
            <p:nvPr/>
          </p:nvSpPr>
          <p:spPr bwMode="auto">
            <a:xfrm>
              <a:off x="2256" y="3315"/>
              <a:ext cx="119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46038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6000"/>
                </a:lnSpc>
                <a:spcBef>
                  <a:spcPts val="250"/>
                </a:spcBef>
              </a:pPr>
              <a:r>
                <a:rPr lang="en-US" altLang="en-US" sz="1200"/>
                <a:t>ORGANS</a:t>
              </a:r>
            </a:p>
          </p:txBody>
        </p:sp>
        <p:sp>
          <p:nvSpPr>
            <p:cNvPr id="25738" name="object 3"/>
            <p:cNvSpPr txBox="1">
              <a:spLocks noChangeArrowheads="1"/>
            </p:cNvSpPr>
            <p:nvPr/>
          </p:nvSpPr>
          <p:spPr bwMode="auto">
            <a:xfrm>
              <a:off x="3055" y="2181"/>
              <a:ext cx="1713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254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1000"/>
                </a:lnSpc>
              </a:pPr>
              <a:endParaRPr lang="en-US" altLang="en-US" sz="1200">
                <a:latin typeface="Calibri" panose="020F0502020204030204" pitchFamily="34" charset="0"/>
              </a:endParaRPr>
            </a:p>
          </p:txBody>
        </p:sp>
        <p:sp>
          <p:nvSpPr>
            <p:cNvPr id="25739" name="object 2"/>
            <p:cNvSpPr txBox="1">
              <a:spLocks noChangeArrowheads="1"/>
            </p:cNvSpPr>
            <p:nvPr/>
          </p:nvSpPr>
          <p:spPr bwMode="auto">
            <a:xfrm>
              <a:off x="1015" y="2185"/>
              <a:ext cx="1712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254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1000"/>
                </a:lnSpc>
              </a:pPr>
              <a:endParaRPr lang="en-US" altLang="en-US" sz="1200">
                <a:latin typeface="Calibri" panose="020F0502020204030204" pitchFamily="34" charset="0"/>
              </a:endParaRPr>
            </a:p>
          </p:txBody>
        </p:sp>
      </p:grpSp>
      <p:sp>
        <p:nvSpPr>
          <p:cNvPr id="25603" name="object 240"/>
          <p:cNvSpPr>
            <a:spLocks noChangeAspect="1"/>
          </p:cNvSpPr>
          <p:nvPr/>
        </p:nvSpPr>
        <p:spPr bwMode="auto">
          <a:xfrm>
            <a:off x="6170613" y="3484563"/>
            <a:ext cx="1587" cy="173037"/>
          </a:xfrm>
          <a:custGeom>
            <a:avLst/>
            <a:gdLst>
              <a:gd name="T0" fmla="*/ 0 w 1587"/>
              <a:gd name="T1" fmla="*/ 0 h 212725"/>
              <a:gd name="T2" fmla="*/ 0 w 1587"/>
              <a:gd name="T3" fmla="*/ 75757 h 2127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87" h="212725">
                <a:moveTo>
                  <a:pt x="0" y="0"/>
                </a:moveTo>
                <a:lnTo>
                  <a:pt x="0" y="212725"/>
                </a:lnTo>
              </a:path>
            </a:pathLst>
          </a:custGeom>
          <a:noFill/>
          <a:ln w="28575">
            <a:solidFill>
              <a:srgbClr val="001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5604" name="object 240"/>
          <p:cNvSpPr>
            <a:spLocks/>
          </p:cNvSpPr>
          <p:nvPr/>
        </p:nvSpPr>
        <p:spPr bwMode="auto">
          <a:xfrm>
            <a:off x="7088188" y="2563813"/>
            <a:ext cx="0" cy="354012"/>
          </a:xfrm>
          <a:custGeom>
            <a:avLst/>
            <a:gdLst>
              <a:gd name="T0" fmla="*/ 0 h 212725"/>
              <a:gd name="T1" fmla="*/ 2715287 h 2127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12725">
                <a:moveTo>
                  <a:pt x="0" y="0"/>
                </a:moveTo>
                <a:lnTo>
                  <a:pt x="0" y="212725"/>
                </a:lnTo>
              </a:path>
            </a:pathLst>
          </a:custGeom>
          <a:noFill/>
          <a:ln w="28575">
            <a:solidFill>
              <a:srgbClr val="001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5605" name="object 240"/>
          <p:cNvSpPr>
            <a:spLocks noChangeAspect="1"/>
          </p:cNvSpPr>
          <p:nvPr/>
        </p:nvSpPr>
        <p:spPr bwMode="auto">
          <a:xfrm rot="5400000">
            <a:off x="6715125" y="3571875"/>
            <a:ext cx="1588" cy="173038"/>
          </a:xfrm>
          <a:custGeom>
            <a:avLst/>
            <a:gdLst>
              <a:gd name="T0" fmla="*/ 0 w 1588"/>
              <a:gd name="T1" fmla="*/ 0 h 212725"/>
              <a:gd name="T2" fmla="*/ 0 w 1588"/>
              <a:gd name="T3" fmla="*/ 75758 h 2127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88" h="212725">
                <a:moveTo>
                  <a:pt x="0" y="0"/>
                </a:moveTo>
                <a:lnTo>
                  <a:pt x="0" y="212725"/>
                </a:lnTo>
              </a:path>
            </a:pathLst>
          </a:custGeom>
          <a:noFill/>
          <a:ln w="28575">
            <a:solidFill>
              <a:srgbClr val="001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5606" name="object 240"/>
          <p:cNvSpPr>
            <a:spLocks noChangeAspect="1"/>
          </p:cNvSpPr>
          <p:nvPr/>
        </p:nvSpPr>
        <p:spPr bwMode="auto">
          <a:xfrm>
            <a:off x="3657600" y="3484563"/>
            <a:ext cx="1588" cy="173037"/>
          </a:xfrm>
          <a:custGeom>
            <a:avLst/>
            <a:gdLst>
              <a:gd name="T0" fmla="*/ 0 w 1588"/>
              <a:gd name="T1" fmla="*/ 0 h 212725"/>
              <a:gd name="T2" fmla="*/ 0 w 1588"/>
              <a:gd name="T3" fmla="*/ 75757 h 2127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88" h="212725">
                <a:moveTo>
                  <a:pt x="0" y="0"/>
                </a:moveTo>
                <a:lnTo>
                  <a:pt x="0" y="212725"/>
                </a:lnTo>
              </a:path>
            </a:pathLst>
          </a:custGeom>
          <a:noFill/>
          <a:ln w="28575">
            <a:solidFill>
              <a:srgbClr val="001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5607" name="object 240"/>
          <p:cNvSpPr>
            <a:spLocks noChangeAspect="1"/>
          </p:cNvSpPr>
          <p:nvPr/>
        </p:nvSpPr>
        <p:spPr bwMode="auto">
          <a:xfrm rot="5400000">
            <a:off x="3036888" y="3571875"/>
            <a:ext cx="1588" cy="173037"/>
          </a:xfrm>
          <a:custGeom>
            <a:avLst/>
            <a:gdLst>
              <a:gd name="T0" fmla="*/ 0 w 1588"/>
              <a:gd name="T1" fmla="*/ 0 h 212725"/>
              <a:gd name="T2" fmla="*/ 0 w 1588"/>
              <a:gd name="T3" fmla="*/ 75757 h 2127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88" h="212725">
                <a:moveTo>
                  <a:pt x="0" y="0"/>
                </a:moveTo>
                <a:lnTo>
                  <a:pt x="0" y="212725"/>
                </a:lnTo>
              </a:path>
            </a:pathLst>
          </a:custGeom>
          <a:noFill/>
          <a:ln w="28575">
            <a:solidFill>
              <a:srgbClr val="001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5608" name="Rectangle 139"/>
          <p:cNvSpPr>
            <a:spLocks noChangeArrowheads="1"/>
          </p:cNvSpPr>
          <p:nvPr/>
        </p:nvSpPr>
        <p:spPr bwMode="auto">
          <a:xfrm>
            <a:off x="1047750" y="546100"/>
            <a:ext cx="75612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/>
              <a:t>Probl</a:t>
            </a:r>
            <a:r>
              <a:rPr lang="cs-CZ" altLang="en-US" sz="2400"/>
              <a:t>ém s cirkulací u žirafy řeší chlopně na karotidách</a:t>
            </a:r>
          </a:p>
          <a:p>
            <a:pPr eaLnBrk="1" hangingPunct="1"/>
            <a:r>
              <a:rPr lang="cs-CZ" altLang="en-US" sz="2400"/>
              <a:t>U člověka jseou důležité žilní chlopně na dolních</a:t>
            </a:r>
          </a:p>
          <a:p>
            <a:pPr eaLnBrk="1" hangingPunct="1"/>
            <a:r>
              <a:rPr lang="cs-CZ" altLang="en-US" sz="2400"/>
              <a:t>končetinách</a:t>
            </a:r>
          </a:p>
          <a:p>
            <a:pPr eaLnBrk="1" hangingPunct="1"/>
            <a:r>
              <a:rPr lang="cs-CZ" altLang="en-US" sz="2400"/>
              <a:t>Chlopně jsou i na lymfatických cévách</a:t>
            </a:r>
            <a:endParaRPr lang="en-GB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10200" y="274638"/>
            <a:ext cx="3276600" cy="20875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en-US" smtClean="0">
                <a:solidFill>
                  <a:srgbClr val="009900"/>
                </a:solidFill>
              </a:rPr>
              <a:t>Chlopně:</a:t>
            </a:r>
            <a:br>
              <a:rPr lang="cs-CZ" altLang="en-US" smtClean="0">
                <a:solidFill>
                  <a:srgbClr val="009900"/>
                </a:solidFill>
              </a:rPr>
            </a:br>
            <a:r>
              <a:rPr lang="cs-CZ" altLang="en-US" smtClean="0">
                <a:solidFill>
                  <a:srgbClr val="009900"/>
                </a:solidFill>
              </a:rPr>
              <a:t>Žilní návrat a dýchání</a:t>
            </a:r>
            <a:endParaRPr lang="en-US" altLang="en-US" smtClean="0">
              <a:solidFill>
                <a:srgbClr val="009900"/>
              </a:solidFill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8600" y="125413"/>
            <a:ext cx="8955088" cy="660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65029" y="6460331"/>
            <a:ext cx="4572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F18F07-FFCC-4690-ACCA-3D52379FA91F}" type="slidenum">
              <a:rPr lang="en-US" altLang="cs-CZ" smtClean="0"/>
              <a:pPr/>
              <a:t>24</a:t>
            </a:fld>
            <a:endParaRPr lang="en-US" altLang="cs-CZ" dirty="0"/>
          </a:p>
        </p:txBody>
      </p:sp>
      <p:pic>
        <p:nvPicPr>
          <p:cNvPr id="27651" name="Picture 4" descr="Fig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8"/>
          <a:stretch>
            <a:fillRect/>
          </a:stretch>
        </p:blipFill>
        <p:spPr bwMode="auto">
          <a:xfrm>
            <a:off x="0" y="4338638"/>
            <a:ext cx="2641600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 descr="ech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28305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3" descr="echo 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1839913"/>
            <a:ext cx="2519362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4" descr="echo M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4403725"/>
            <a:ext cx="2519362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5672138" y="3886200"/>
            <a:ext cx="331946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/>
              <a:t>Aortální insuficience (regurgitace)</a:t>
            </a:r>
          </a:p>
        </p:txBody>
      </p:sp>
      <p:sp>
        <p:nvSpPr>
          <p:cNvPr id="27656" name="Text Box 6"/>
          <p:cNvSpPr txBox="1">
            <a:spLocks noChangeArrowheads="1"/>
          </p:cNvSpPr>
          <p:nvPr/>
        </p:nvSpPr>
        <p:spPr bwMode="auto">
          <a:xfrm>
            <a:off x="5257800" y="6291263"/>
            <a:ext cx="330676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dirty="0"/>
              <a:t>Mitrální insuficience (regurgitace</a:t>
            </a:r>
            <a:r>
              <a:rPr lang="cs-CZ" altLang="cs-CZ" dirty="0" smtClean="0"/>
              <a:t>)</a:t>
            </a:r>
            <a:endParaRPr lang="cs-CZ" altLang="cs-CZ" dirty="0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2514600" y="1173163"/>
            <a:ext cx="42973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2400" b="1" baseline="-25000">
                <a:solidFill>
                  <a:srgbClr val="009900"/>
                </a:solidFill>
              </a:rPr>
              <a:t>Jak lze měřit rychlost krevního proudu?</a:t>
            </a:r>
          </a:p>
          <a:p>
            <a:pPr eaLnBrk="1" hangingPunct="1"/>
            <a:r>
              <a:rPr lang="cs-CZ" altLang="en-US" sz="2400" baseline="-25000"/>
              <a:t>1) Ultrazvukové zobrazení + Dopplerův efekt</a:t>
            </a:r>
          </a:p>
          <a:p>
            <a:pPr eaLnBrk="1" hangingPunct="1"/>
            <a:r>
              <a:rPr lang="cs-CZ" altLang="en-US" sz="2400" baseline="-25000"/>
              <a:t>2) Fickův princip</a:t>
            </a:r>
          </a:p>
          <a:p>
            <a:pPr eaLnBrk="1" hangingPunct="1"/>
            <a:r>
              <a:rPr lang="cs-CZ" altLang="en-US" sz="2400" baseline="-25000"/>
              <a:t>2A) Krvavou metodou</a:t>
            </a:r>
          </a:p>
          <a:p>
            <a:pPr eaLnBrk="1" hangingPunct="1"/>
            <a:r>
              <a:rPr lang="cs-CZ" altLang="en-US" sz="2400" baseline="-25000"/>
              <a:t>2B) Nepřímou metodou</a:t>
            </a:r>
          </a:p>
          <a:p>
            <a:pPr eaLnBrk="1" hangingPunct="1"/>
            <a:endParaRPr lang="cs-CZ" altLang="en-US" sz="2400" baseline="-2500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cs-CZ" sz="2800" b="1" kern="0" dirty="0" smtClean="0">
                <a:solidFill>
                  <a:srgbClr val="009900"/>
                </a:solidFill>
                <a:latin typeface="Arial" panose="020B0604020202020204" pitchFamily="34" charset="0"/>
              </a:rPr>
              <a:t>Jak lze měřit rychlost krevního proudu</a:t>
            </a:r>
            <a:endParaRPr lang="cs-CZ" sz="2800" b="1" kern="0" dirty="0">
              <a:solidFill>
                <a:srgbClr val="0099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 flipH="1">
            <a:off x="8763000" y="6594872"/>
            <a:ext cx="381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5119EA-A022-4DC2-BADF-CC46D918AE50}" type="slidenum">
              <a:rPr lang="en-US" altLang="en-US" sz="1400">
                <a:latin typeface="Times New Roman" panose="02020603050405020304" pitchFamily="18" charset="0"/>
              </a:rPr>
              <a:pPr/>
              <a:t>25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0" y="52388"/>
            <a:ext cx="8906862" cy="677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u="sng" dirty="0" err="1">
                <a:solidFill>
                  <a:srgbClr val="00B050"/>
                </a:solidFill>
                <a:cs typeface="Arial" panose="020B0604020202020204" pitchFamily="34" charset="0"/>
              </a:rPr>
              <a:t>Fickův</a:t>
            </a:r>
            <a:r>
              <a:rPr lang="en-US" altLang="en-US" sz="2800" b="1" u="sng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u="sng" dirty="0" err="1">
                <a:solidFill>
                  <a:srgbClr val="00B050"/>
                </a:solidFill>
                <a:cs typeface="Arial" panose="020B0604020202020204" pitchFamily="34" charset="0"/>
              </a:rPr>
              <a:t>princip</a:t>
            </a:r>
            <a:endParaRPr lang="en-US" altLang="en-US" sz="2800" dirty="0">
              <a:solidFill>
                <a:srgbClr val="00B050"/>
              </a:solidFill>
              <a:cs typeface="Arial" panose="020B0604020202020204" pitchFamily="34" charset="0"/>
            </a:endParaRPr>
          </a:p>
          <a:p>
            <a:r>
              <a:rPr lang="cs-CZ" altLang="en-US" sz="2800" dirty="0">
                <a:cs typeface="Arial" panose="020B0604020202020204" pitchFamily="34" charset="0"/>
              </a:rPr>
              <a:t>K měření spotřeby kyslíku či srdečního výdeje</a:t>
            </a:r>
          </a:p>
          <a:p>
            <a:endParaRPr lang="en-US" altLang="en-US" sz="1800" dirty="0">
              <a:cs typeface="Arial" panose="020B0604020202020204" pitchFamily="34" charset="0"/>
            </a:endParaRPr>
          </a:p>
          <a:p>
            <a:r>
              <a:rPr lang="en-US" altLang="en-US" sz="2000" dirty="0" err="1">
                <a:cs typeface="Arial" panose="020B0604020202020204" pitchFamily="34" charset="0"/>
              </a:rPr>
              <a:t>celkové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vychytání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nebo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uvolnění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určité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látky</a:t>
            </a:r>
            <a:r>
              <a:rPr lang="en-US" altLang="en-US" sz="2000" dirty="0">
                <a:cs typeface="Arial" panose="020B0604020202020204" pitchFamily="34" charset="0"/>
              </a:rPr>
              <a:t> je </a:t>
            </a:r>
            <a:r>
              <a:rPr lang="en-US" altLang="en-US" sz="2000" dirty="0" err="1">
                <a:cs typeface="Arial" panose="020B0604020202020204" pitchFamily="34" charset="0"/>
              </a:rPr>
              <a:t>funkcí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krevního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br>
              <a:rPr lang="en-US" altLang="en-US" sz="2000" dirty="0">
                <a:cs typeface="Arial" panose="020B0604020202020204" pitchFamily="34" charset="0"/>
              </a:rPr>
            </a:br>
            <a:r>
              <a:rPr lang="en-US" altLang="en-US" sz="2000" dirty="0" err="1">
                <a:cs typeface="Arial" panose="020B0604020202020204" pitchFamily="34" charset="0"/>
              </a:rPr>
              <a:t>průtoku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orgánem</a:t>
            </a:r>
            <a:r>
              <a:rPr lang="en-US" altLang="en-US" sz="2000" dirty="0">
                <a:cs typeface="Arial" panose="020B0604020202020204" pitchFamily="34" charset="0"/>
              </a:rPr>
              <a:t> a A-V </a:t>
            </a:r>
            <a:r>
              <a:rPr lang="en-US" altLang="en-US" sz="2000" dirty="0" err="1">
                <a:cs typeface="Arial" panose="020B0604020202020204" pitchFamily="34" charset="0"/>
              </a:rPr>
              <a:t>diference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této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látky</a:t>
            </a:r>
            <a:r>
              <a:rPr lang="en-US" altLang="en-US" sz="2000" dirty="0">
                <a:cs typeface="Arial" panose="020B0604020202020204" pitchFamily="34" charset="0"/>
              </a:rPr>
              <a:t>. V </a:t>
            </a:r>
            <a:r>
              <a:rPr lang="en-US" altLang="en-US" sz="2000" dirty="0" err="1">
                <a:cs typeface="Arial" panose="020B0604020202020204" pitchFamily="34" charset="0"/>
              </a:rPr>
              <a:t>případě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plic</a:t>
            </a:r>
            <a:r>
              <a:rPr lang="en-US" altLang="en-US" sz="2000" dirty="0">
                <a:cs typeface="Arial" panose="020B0604020202020204" pitchFamily="34" charset="0"/>
              </a:rPr>
              <a:t> je </a:t>
            </a:r>
            <a:r>
              <a:rPr lang="en-US" altLang="en-US" sz="2000" dirty="0" err="1">
                <a:cs typeface="Arial" panose="020B0604020202020204" pitchFamily="34" charset="0"/>
              </a:rPr>
              <a:t>takovou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br>
              <a:rPr lang="en-US" altLang="en-US" sz="2000" dirty="0">
                <a:cs typeface="Arial" panose="020B0604020202020204" pitchFamily="34" charset="0"/>
              </a:rPr>
            </a:br>
            <a:r>
              <a:rPr lang="en-US" altLang="en-US" sz="2000" dirty="0" err="1">
                <a:cs typeface="Arial" panose="020B0604020202020204" pitchFamily="34" charset="0"/>
              </a:rPr>
              <a:t>látkou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kyslík</a:t>
            </a:r>
            <a:r>
              <a:rPr lang="en-US" altLang="en-US" sz="2000" dirty="0">
                <a:cs typeface="Arial" panose="020B0604020202020204" pitchFamily="34" charset="0"/>
              </a:rPr>
              <a:t>:</a:t>
            </a:r>
          </a:p>
          <a:p>
            <a:r>
              <a:rPr lang="en-US" altLang="en-US" sz="2000" dirty="0">
                <a:cs typeface="Arial" panose="020B0604020202020204" pitchFamily="34" charset="0"/>
              </a:rPr>
              <a:t>			</a:t>
            </a:r>
            <a:r>
              <a:rPr lang="en-US" altLang="en-US" sz="2000" dirty="0" err="1">
                <a:cs typeface="Arial" panose="020B0604020202020204" pitchFamily="34" charset="0"/>
              </a:rPr>
              <a:t>průtok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krve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plicemi</a:t>
            </a:r>
            <a:endParaRPr lang="en-US" altLang="en-US" sz="2000" dirty="0">
              <a:cs typeface="Arial" panose="020B0604020202020204" pitchFamily="34" charset="0"/>
            </a:endParaRPr>
          </a:p>
          <a:p>
            <a:r>
              <a:rPr lang="en-US" altLang="en-US" sz="2000" b="1" dirty="0" err="1">
                <a:solidFill>
                  <a:schemeClr val="accent2"/>
                </a:solidFill>
                <a:cs typeface="Arial" panose="020B0604020202020204" pitchFamily="34" charset="0"/>
              </a:rPr>
              <a:t>spotřeba</a:t>
            </a:r>
            <a:r>
              <a:rPr lang="en-US" altLang="en-US" sz="2000" b="1" dirty="0">
                <a:solidFill>
                  <a:schemeClr val="accent2"/>
                </a:solidFill>
                <a:cs typeface="Arial" panose="020B0604020202020204" pitchFamily="34" charset="0"/>
              </a:rPr>
              <a:t> O</a:t>
            </a:r>
            <a:r>
              <a:rPr lang="en-US" altLang="en-US" sz="2000" b="1" baseline="-25000" dirty="0">
                <a:solidFill>
                  <a:schemeClr val="accent2"/>
                </a:solidFill>
                <a:cs typeface="Arial" panose="020B0604020202020204" pitchFamily="34" charset="0"/>
              </a:rPr>
              <a:t>2</a:t>
            </a:r>
            <a:r>
              <a:rPr lang="en-US" altLang="en-US" sz="2000" dirty="0">
                <a:cs typeface="Arial" panose="020B0604020202020204" pitchFamily="34" charset="0"/>
              </a:rPr>
              <a:t> = --------------------------------------------</a:t>
            </a:r>
          </a:p>
          <a:p>
            <a:r>
              <a:rPr lang="en-US" altLang="en-US" sz="2000" dirty="0">
                <a:cs typeface="Arial" panose="020B0604020202020204" pitchFamily="34" charset="0"/>
              </a:rPr>
              <a:t>			</a:t>
            </a:r>
            <a:r>
              <a:rPr lang="en-US" altLang="en-US" sz="2000" dirty="0" err="1">
                <a:cs typeface="Arial" panose="020B0604020202020204" pitchFamily="34" charset="0"/>
              </a:rPr>
              <a:t>arteriální</a:t>
            </a:r>
            <a:r>
              <a:rPr lang="en-US" altLang="en-US" sz="2000" dirty="0">
                <a:cs typeface="Arial" panose="020B0604020202020204" pitchFamily="34" charset="0"/>
              </a:rPr>
              <a:t> O</a:t>
            </a:r>
            <a:r>
              <a:rPr lang="en-US" altLang="en-US" sz="2000" baseline="-25000" dirty="0">
                <a:cs typeface="Arial" panose="020B0604020202020204" pitchFamily="34" charset="0"/>
              </a:rPr>
              <a:t>2</a:t>
            </a:r>
            <a:r>
              <a:rPr lang="en-US" altLang="en-US" sz="2000" dirty="0">
                <a:cs typeface="Arial" panose="020B0604020202020204" pitchFamily="34" charset="0"/>
              </a:rPr>
              <a:t> - </a:t>
            </a:r>
            <a:r>
              <a:rPr lang="en-US" altLang="en-US" sz="2000" dirty="0" err="1">
                <a:cs typeface="Arial" panose="020B0604020202020204" pitchFamily="34" charset="0"/>
              </a:rPr>
              <a:t>venózní</a:t>
            </a:r>
            <a:r>
              <a:rPr lang="en-US" altLang="en-US" sz="2000" dirty="0">
                <a:cs typeface="Arial" panose="020B0604020202020204" pitchFamily="34" charset="0"/>
              </a:rPr>
              <a:t> O</a:t>
            </a:r>
            <a:r>
              <a:rPr lang="en-US" altLang="en-US" sz="2000" baseline="-25000" dirty="0">
                <a:cs typeface="Arial" panose="020B0604020202020204" pitchFamily="34" charset="0"/>
              </a:rPr>
              <a:t>2</a:t>
            </a:r>
            <a:r>
              <a:rPr lang="en-US" altLang="en-US" sz="2000" dirty="0">
                <a:cs typeface="Arial" panose="020B0604020202020204" pitchFamily="34" charset="0"/>
              </a:rPr>
              <a:t> 	</a:t>
            </a:r>
          </a:p>
          <a:p>
            <a:endParaRPr lang="en-US" altLang="en-US" sz="2000" dirty="0">
              <a:cs typeface="Arial" panose="020B0604020202020204" pitchFamily="34" charset="0"/>
            </a:endParaRPr>
          </a:p>
          <a:p>
            <a:r>
              <a:rPr lang="en-US" altLang="en-US" sz="2000" dirty="0">
                <a:cs typeface="Arial" panose="020B0604020202020204" pitchFamily="34" charset="0"/>
              </a:rPr>
              <a:t>			</a:t>
            </a:r>
            <a:r>
              <a:rPr lang="en-US" altLang="en-US" sz="2000" dirty="0" err="1">
                <a:cs typeface="Arial" panose="020B0604020202020204" pitchFamily="34" charset="0"/>
              </a:rPr>
              <a:t>spotřeba</a:t>
            </a:r>
            <a:r>
              <a:rPr lang="en-US" altLang="en-US" sz="2000" dirty="0">
                <a:cs typeface="Arial" panose="020B0604020202020204" pitchFamily="34" charset="0"/>
              </a:rPr>
              <a:t> O</a:t>
            </a:r>
            <a:r>
              <a:rPr lang="en-US" altLang="en-US" sz="2000" baseline="-25000" dirty="0">
                <a:cs typeface="Arial" panose="020B0604020202020204" pitchFamily="34" charset="0"/>
              </a:rPr>
              <a:t>2</a:t>
            </a:r>
            <a:endParaRPr lang="en-US" altLang="en-US" sz="2000" dirty="0">
              <a:cs typeface="Arial" panose="020B0604020202020204" pitchFamily="34" charset="0"/>
            </a:endParaRPr>
          </a:p>
          <a:p>
            <a:r>
              <a:rPr lang="cs-CZ" altLang="en-US" sz="2000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srdeční výdej</a:t>
            </a:r>
            <a:r>
              <a:rPr lang="en-US" altLang="en-US" sz="2000" dirty="0" smtClean="0">
                <a:cs typeface="Arial" panose="020B0604020202020204" pitchFamily="34" charset="0"/>
              </a:rPr>
              <a:t> </a:t>
            </a:r>
            <a:r>
              <a:rPr lang="en-US" altLang="en-US" sz="2000" dirty="0">
                <a:cs typeface="Arial" panose="020B0604020202020204" pitchFamily="34" charset="0"/>
              </a:rPr>
              <a:t>=     ---------------------------------------------------</a:t>
            </a:r>
          </a:p>
          <a:p>
            <a:r>
              <a:rPr lang="en-US" altLang="en-US" sz="2000" dirty="0">
                <a:cs typeface="Arial" panose="020B0604020202020204" pitchFamily="34" charset="0"/>
              </a:rPr>
              <a:t>			AV </a:t>
            </a:r>
            <a:r>
              <a:rPr lang="en-US" altLang="en-US" sz="2000" dirty="0" err="1">
                <a:cs typeface="Arial" panose="020B0604020202020204" pitchFamily="34" charset="0"/>
              </a:rPr>
              <a:t>diference</a:t>
            </a:r>
            <a:endParaRPr lang="en-US" altLang="en-US" sz="2000" dirty="0">
              <a:cs typeface="Arial" panose="020B0604020202020204" pitchFamily="34" charset="0"/>
            </a:endParaRPr>
          </a:p>
          <a:p>
            <a:endParaRPr lang="en-US" altLang="en-US" sz="2000" dirty="0">
              <a:cs typeface="Arial" panose="020B0604020202020204" pitchFamily="34" charset="0"/>
            </a:endParaRPr>
          </a:p>
          <a:p>
            <a:r>
              <a:rPr lang="en-US" altLang="en-US" sz="2000" dirty="0" err="1">
                <a:cs typeface="Arial" panose="020B0604020202020204" pitchFamily="34" charset="0"/>
              </a:rPr>
              <a:t>Př</a:t>
            </a:r>
            <a:r>
              <a:rPr lang="cs-CZ" altLang="en-US" sz="2000" dirty="0">
                <a:cs typeface="Arial" panose="020B0604020202020204" pitchFamily="34" charset="0"/>
              </a:rPr>
              <a:t>íklad</a:t>
            </a:r>
            <a:r>
              <a:rPr lang="en-US" altLang="en-US" sz="2000" dirty="0">
                <a:cs typeface="Arial" panose="020B0604020202020204" pitchFamily="34" charset="0"/>
              </a:rPr>
              <a:t>:</a:t>
            </a:r>
          </a:p>
          <a:p>
            <a:r>
              <a:rPr lang="en-US" altLang="en-US" sz="2000" dirty="0">
                <a:cs typeface="Arial" panose="020B0604020202020204" pitchFamily="34" charset="0"/>
              </a:rPr>
              <a:t>1 </a:t>
            </a:r>
            <a:r>
              <a:rPr lang="en-US" altLang="en-US" sz="2000" dirty="0" err="1">
                <a:cs typeface="Arial" panose="020B0604020202020204" pitchFamily="34" charset="0"/>
              </a:rPr>
              <a:t>litr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arter</a:t>
            </a:r>
            <a:r>
              <a:rPr lang="en-US" altLang="en-US" sz="2000" dirty="0">
                <a:cs typeface="Arial" panose="020B0604020202020204" pitchFamily="34" charset="0"/>
              </a:rPr>
              <a:t>. </a:t>
            </a:r>
            <a:r>
              <a:rPr lang="en-US" altLang="en-US" sz="2000" dirty="0" err="1">
                <a:cs typeface="Arial" panose="020B0604020202020204" pitchFamily="34" charset="0"/>
              </a:rPr>
              <a:t>krve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obsahuje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cca</a:t>
            </a:r>
            <a:r>
              <a:rPr lang="en-US" altLang="en-US" sz="2000" dirty="0">
                <a:cs typeface="Arial" panose="020B0604020202020204" pitchFamily="34" charset="0"/>
              </a:rPr>
              <a:t> 200 ml </a:t>
            </a:r>
            <a:r>
              <a:rPr lang="en-US" altLang="en-US" sz="2000" dirty="0" err="1">
                <a:cs typeface="Arial" panose="020B0604020202020204" pitchFamily="34" charset="0"/>
              </a:rPr>
              <a:t>kyslíku</a:t>
            </a:r>
            <a:r>
              <a:rPr lang="en-US" altLang="en-US" sz="2000" dirty="0">
                <a:cs typeface="Arial" panose="020B0604020202020204" pitchFamily="34" charset="0"/>
              </a:rPr>
              <a:t>, 1 </a:t>
            </a:r>
            <a:r>
              <a:rPr lang="en-US" altLang="en-US" sz="2000" dirty="0" err="1">
                <a:cs typeface="Arial" panose="020B0604020202020204" pitchFamily="34" charset="0"/>
              </a:rPr>
              <a:t>litr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smíšené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ven.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krve</a:t>
            </a:r>
            <a:r>
              <a:rPr lang="en-US" altLang="en-US" sz="2000" dirty="0">
                <a:cs typeface="Arial" panose="020B0604020202020204" pitchFamily="34" charset="0"/>
              </a:rPr>
              <a:t> 150 ml. </a:t>
            </a:r>
            <a:br>
              <a:rPr lang="en-US" altLang="en-US" sz="2000" dirty="0">
                <a:cs typeface="Arial" panose="020B0604020202020204" pitchFamily="34" charset="0"/>
              </a:rPr>
            </a:br>
            <a:r>
              <a:rPr lang="en-US" altLang="en-US" sz="2000" dirty="0">
                <a:cs typeface="Arial" panose="020B0604020202020204" pitchFamily="34" charset="0"/>
              </a:rPr>
              <a:t>AV </a:t>
            </a:r>
            <a:r>
              <a:rPr lang="en-US" altLang="en-US" sz="2000" dirty="0" err="1">
                <a:cs typeface="Arial" panose="020B0604020202020204" pitchFamily="34" charset="0"/>
              </a:rPr>
              <a:t>diference</a:t>
            </a:r>
            <a:r>
              <a:rPr lang="en-US" altLang="en-US" sz="2000" dirty="0">
                <a:cs typeface="Arial" panose="020B0604020202020204" pitchFamily="34" charset="0"/>
              </a:rPr>
              <a:t> je </a:t>
            </a:r>
            <a:r>
              <a:rPr lang="en-US" altLang="en-US" sz="2000" dirty="0" err="1">
                <a:cs typeface="Arial" panose="020B0604020202020204" pitchFamily="34" charset="0"/>
              </a:rPr>
              <a:t>tudíž</a:t>
            </a:r>
            <a:r>
              <a:rPr lang="en-US" altLang="en-US" sz="2000" dirty="0">
                <a:cs typeface="Arial" panose="020B0604020202020204" pitchFamily="34" charset="0"/>
              </a:rPr>
              <a:t> 50 ml/</a:t>
            </a:r>
            <a:r>
              <a:rPr lang="cs-CZ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litr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krve</a:t>
            </a:r>
            <a:r>
              <a:rPr lang="en-US" altLang="en-US" sz="2000" dirty="0">
                <a:cs typeface="Arial" panose="020B0604020202020204" pitchFamily="34" charset="0"/>
              </a:rPr>
              <a:t>. </a:t>
            </a:r>
            <a:r>
              <a:rPr lang="en-US" altLang="en-US" sz="2000" dirty="0" err="1">
                <a:cs typeface="Arial" panose="020B0604020202020204" pitchFamily="34" charset="0"/>
              </a:rPr>
              <a:t>Tyto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hodnoty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lze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získat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katetrizací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cs typeface="Arial" panose="020B0604020202020204" pitchFamily="34" charset="0"/>
              </a:rPr>
              <a:t>a</a:t>
            </a:r>
            <a:endParaRPr lang="cs-CZ" altLang="en-US" sz="2000" dirty="0" smtClean="0">
              <a:cs typeface="Arial" panose="020B0604020202020204" pitchFamily="34" charset="0"/>
            </a:endParaRPr>
          </a:p>
          <a:p>
            <a:r>
              <a:rPr lang="en-US" altLang="en-US" sz="2000" dirty="0" err="1" smtClean="0">
                <a:cs typeface="Arial" panose="020B0604020202020204" pitchFamily="34" charset="0"/>
              </a:rPr>
              <a:t>měřením</a:t>
            </a:r>
            <a:r>
              <a:rPr lang="cs-CZ" altLang="en-US" sz="2000" dirty="0" smtClean="0"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cs typeface="Arial" panose="020B0604020202020204" pitchFamily="34" charset="0"/>
              </a:rPr>
              <a:t>obsahu</a:t>
            </a:r>
            <a:r>
              <a:rPr lang="en-US" altLang="en-US" sz="2000" dirty="0" smtClean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kyslíku</a:t>
            </a:r>
            <a:r>
              <a:rPr lang="en-US" altLang="en-US" sz="2000" dirty="0">
                <a:cs typeface="Arial" panose="020B0604020202020204" pitchFamily="34" charset="0"/>
              </a:rPr>
              <a:t>.</a:t>
            </a:r>
          </a:p>
          <a:p>
            <a:r>
              <a:rPr lang="en-US" altLang="en-US" sz="2000" dirty="0" err="1">
                <a:cs typeface="Arial" panose="020B0604020202020204" pitchFamily="34" charset="0"/>
              </a:rPr>
              <a:t>Spotřeba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kyslíku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za</a:t>
            </a:r>
            <a:r>
              <a:rPr lang="en-US" altLang="en-US" sz="2000" dirty="0">
                <a:cs typeface="Arial" panose="020B0604020202020204" pitchFamily="34" charset="0"/>
              </a:rPr>
              <a:t> 1 min je 250 ml (</a:t>
            </a:r>
            <a:r>
              <a:rPr lang="en-US" altLang="en-US" sz="2000" dirty="0" err="1">
                <a:cs typeface="Arial" panose="020B0604020202020204" pitchFamily="34" charset="0"/>
              </a:rPr>
              <a:t>sledovat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měřením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nebo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odhadnout</a:t>
            </a:r>
            <a:r>
              <a:rPr lang="en-US" altLang="en-US" sz="2000" dirty="0">
                <a:cs typeface="Arial" panose="020B0604020202020204" pitchFamily="34" charset="0"/>
              </a:rPr>
              <a:t>, </a:t>
            </a:r>
            <a:br>
              <a:rPr lang="en-US" altLang="en-US" sz="2000" dirty="0">
                <a:cs typeface="Arial" panose="020B0604020202020204" pitchFamily="34" charset="0"/>
              </a:rPr>
            </a:br>
            <a:r>
              <a:rPr lang="en-US" altLang="en-US" sz="2000" dirty="0" err="1">
                <a:cs typeface="Arial" panose="020B0604020202020204" pitchFamily="34" charset="0"/>
              </a:rPr>
              <a:t>např</a:t>
            </a:r>
            <a:r>
              <a:rPr lang="en-US" altLang="en-US" sz="2000" dirty="0">
                <a:cs typeface="Arial" panose="020B0604020202020204" pitchFamily="34" charset="0"/>
              </a:rPr>
              <a:t>. 3 ml O</a:t>
            </a:r>
            <a:r>
              <a:rPr lang="en-US" altLang="en-US" sz="2000" baseline="-25000" dirty="0">
                <a:cs typeface="Arial" panose="020B0604020202020204" pitchFamily="34" charset="0"/>
              </a:rPr>
              <a:t>2</a:t>
            </a:r>
            <a:r>
              <a:rPr lang="en-US" altLang="en-US" sz="2000" dirty="0">
                <a:cs typeface="Arial" panose="020B0604020202020204" pitchFamily="34" charset="0"/>
              </a:rPr>
              <a:t>/</a:t>
            </a:r>
            <a:r>
              <a:rPr lang="cs-CZ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>
                <a:cs typeface="Arial" panose="020B0604020202020204" pitchFamily="34" charset="0"/>
              </a:rPr>
              <a:t>min/</a:t>
            </a:r>
            <a:r>
              <a:rPr lang="cs-CZ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>
                <a:cs typeface="Arial" panose="020B0604020202020204" pitchFamily="34" charset="0"/>
              </a:rPr>
              <a:t>kg </a:t>
            </a:r>
            <a:r>
              <a:rPr lang="en-US" altLang="en-US" sz="2000" dirty="0" err="1">
                <a:cs typeface="Arial" panose="020B0604020202020204" pitchFamily="34" charset="0"/>
              </a:rPr>
              <a:t>či</a:t>
            </a:r>
            <a:r>
              <a:rPr lang="en-US" altLang="en-US" sz="2000" dirty="0">
                <a:cs typeface="Arial" panose="020B0604020202020204" pitchFamily="34" charset="0"/>
              </a:rPr>
              <a:t> 125 ml/</a:t>
            </a:r>
            <a:r>
              <a:rPr lang="cs-CZ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>
                <a:cs typeface="Arial" panose="020B0604020202020204" pitchFamily="34" charset="0"/>
              </a:rPr>
              <a:t>min/</a:t>
            </a:r>
            <a:r>
              <a:rPr lang="cs-CZ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>
                <a:cs typeface="Arial" panose="020B0604020202020204" pitchFamily="34" charset="0"/>
              </a:rPr>
              <a:t>m</a:t>
            </a:r>
            <a:r>
              <a:rPr lang="en-US" altLang="en-US" sz="2000" baseline="30000" dirty="0">
                <a:cs typeface="Arial" panose="020B0604020202020204" pitchFamily="34" charset="0"/>
              </a:rPr>
              <a:t>2</a:t>
            </a:r>
            <a:r>
              <a:rPr lang="en-US" altLang="en-US" sz="2000" dirty="0">
                <a:cs typeface="Arial" panose="020B0604020202020204" pitchFamily="34" charset="0"/>
              </a:rPr>
              <a:t>).</a:t>
            </a:r>
          </a:p>
          <a:p>
            <a:r>
              <a:rPr lang="en-US" altLang="en-US" sz="2000" dirty="0">
                <a:cs typeface="Arial" panose="020B0604020202020204" pitchFamily="34" charset="0"/>
              </a:rPr>
              <a:t>SV je v </a:t>
            </a:r>
            <a:r>
              <a:rPr lang="en-US" altLang="en-US" sz="2000" dirty="0" err="1">
                <a:cs typeface="Arial" panose="020B0604020202020204" pitchFamily="34" charset="0"/>
              </a:rPr>
              <a:t>tomto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případě</a:t>
            </a:r>
            <a:r>
              <a:rPr lang="en-US" altLang="en-US" sz="2000" dirty="0">
                <a:cs typeface="Arial" panose="020B0604020202020204" pitchFamily="34" charset="0"/>
              </a:rPr>
              <a:t> 250/</a:t>
            </a:r>
            <a:r>
              <a:rPr lang="cs-CZ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>
                <a:cs typeface="Arial" panose="020B0604020202020204" pitchFamily="34" charset="0"/>
              </a:rPr>
              <a:t>50, </a:t>
            </a:r>
            <a:r>
              <a:rPr lang="en-US" altLang="en-US" sz="2000" dirty="0" err="1">
                <a:cs typeface="Arial" panose="020B0604020202020204" pitchFamily="34" charset="0"/>
              </a:rPr>
              <a:t>tj</a:t>
            </a:r>
            <a:r>
              <a:rPr lang="en-US" altLang="en-US" sz="2000" dirty="0">
                <a:cs typeface="Arial" panose="020B0604020202020204" pitchFamily="34" charset="0"/>
              </a:rPr>
              <a:t>. 5 </a:t>
            </a:r>
            <a:r>
              <a:rPr lang="en-US" altLang="en-US" sz="2000" dirty="0" err="1">
                <a:cs typeface="Arial" panose="020B0604020202020204" pitchFamily="34" charset="0"/>
              </a:rPr>
              <a:t>litrů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za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minutu</a:t>
            </a:r>
            <a:r>
              <a:rPr lang="en-US" altLang="en-US" sz="2000" dirty="0"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16"/>
          <p:cNvSpPr txBox="1">
            <a:spLocks noChangeArrowheads="1"/>
          </p:cNvSpPr>
          <p:nvPr/>
        </p:nvSpPr>
        <p:spPr bwMode="auto">
          <a:xfrm>
            <a:off x="0" y="-76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009900"/>
                </a:solidFill>
              </a:rPr>
              <a:t>Srde</a:t>
            </a:r>
            <a:r>
              <a:rPr lang="cs-CZ" altLang="en-US" sz="2800" b="1">
                <a:solidFill>
                  <a:srgbClr val="009900"/>
                </a:solidFill>
              </a:rPr>
              <a:t>ční výdej (Stanovený pomocí Fickova principu)</a:t>
            </a:r>
          </a:p>
        </p:txBody>
      </p:sp>
      <p:grpSp>
        <p:nvGrpSpPr>
          <p:cNvPr id="29699" name="Group 118"/>
          <p:cNvGrpSpPr>
            <a:grpSpLocks noChangeAspect="1"/>
          </p:cNvGrpSpPr>
          <p:nvPr/>
        </p:nvGrpSpPr>
        <p:grpSpPr bwMode="auto">
          <a:xfrm>
            <a:off x="0" y="333375"/>
            <a:ext cx="8839200" cy="5983288"/>
            <a:chOff x="0" y="210"/>
            <a:chExt cx="5568" cy="3769"/>
          </a:xfrm>
        </p:grpSpPr>
        <p:sp>
          <p:nvSpPr>
            <p:cNvPr id="29700" name="AutoShape 117"/>
            <p:cNvSpPr>
              <a:spLocks noChangeAspect="1" noChangeArrowheads="1" noTextEdit="1"/>
            </p:cNvSpPr>
            <p:nvPr/>
          </p:nvSpPr>
          <p:spPr bwMode="auto">
            <a:xfrm>
              <a:off x="0" y="210"/>
              <a:ext cx="5568" cy="3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01" name="Rectangle 119"/>
            <p:cNvSpPr>
              <a:spLocks noChangeArrowheads="1"/>
            </p:cNvSpPr>
            <p:nvPr/>
          </p:nvSpPr>
          <p:spPr bwMode="auto">
            <a:xfrm>
              <a:off x="2366" y="1823"/>
              <a:ext cx="3156" cy="2140"/>
            </a:xfrm>
            <a:prstGeom prst="rect">
              <a:avLst/>
            </a:prstGeom>
            <a:noFill/>
            <a:ln w="23813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9702" name="Freeform 120"/>
            <p:cNvSpPr>
              <a:spLocks/>
            </p:cNvSpPr>
            <p:nvPr/>
          </p:nvSpPr>
          <p:spPr bwMode="auto">
            <a:xfrm>
              <a:off x="2552" y="3266"/>
              <a:ext cx="46" cy="46"/>
            </a:xfrm>
            <a:custGeom>
              <a:avLst/>
              <a:gdLst>
                <a:gd name="T0" fmla="*/ 31 w 46"/>
                <a:gd name="T1" fmla="*/ 15 h 46"/>
                <a:gd name="T2" fmla="*/ 15 w 46"/>
                <a:gd name="T3" fmla="*/ 0 h 46"/>
                <a:gd name="T4" fmla="*/ 0 w 46"/>
                <a:gd name="T5" fmla="*/ 46 h 46"/>
                <a:gd name="T6" fmla="*/ 46 w 46"/>
                <a:gd name="T7" fmla="*/ 31 h 46"/>
                <a:gd name="T8" fmla="*/ 31 w 46"/>
                <a:gd name="T9" fmla="*/ 15 h 46"/>
                <a:gd name="T10" fmla="*/ 31 w 46"/>
                <a:gd name="T11" fmla="*/ 15 h 46"/>
                <a:gd name="T12" fmla="*/ 31 w 46"/>
                <a:gd name="T13" fmla="*/ 15 h 46"/>
                <a:gd name="T14" fmla="*/ 31 w 46"/>
                <a:gd name="T15" fmla="*/ 15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6" h="46">
                  <a:moveTo>
                    <a:pt x="31" y="15"/>
                  </a:moveTo>
                  <a:lnTo>
                    <a:pt x="15" y="0"/>
                  </a:lnTo>
                  <a:lnTo>
                    <a:pt x="0" y="46"/>
                  </a:lnTo>
                  <a:lnTo>
                    <a:pt x="46" y="31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03" name="Freeform 121"/>
            <p:cNvSpPr>
              <a:spLocks/>
            </p:cNvSpPr>
            <p:nvPr/>
          </p:nvSpPr>
          <p:spPr bwMode="auto">
            <a:xfrm>
              <a:off x="2583" y="3064"/>
              <a:ext cx="186" cy="217"/>
            </a:xfrm>
            <a:custGeom>
              <a:avLst/>
              <a:gdLst>
                <a:gd name="T0" fmla="*/ 0 w 186"/>
                <a:gd name="T1" fmla="*/ 217 h 217"/>
                <a:gd name="T2" fmla="*/ 0 w 186"/>
                <a:gd name="T3" fmla="*/ 217 h 217"/>
                <a:gd name="T4" fmla="*/ 0 w 186"/>
                <a:gd name="T5" fmla="*/ 217 h 217"/>
                <a:gd name="T6" fmla="*/ 186 w 186"/>
                <a:gd name="T7" fmla="*/ 15 h 217"/>
                <a:gd name="T8" fmla="*/ 170 w 186"/>
                <a:gd name="T9" fmla="*/ 0 h 217"/>
                <a:gd name="T10" fmla="*/ 0 w 186"/>
                <a:gd name="T11" fmla="*/ 217 h 217"/>
                <a:gd name="T12" fmla="*/ 0 w 186"/>
                <a:gd name="T13" fmla="*/ 217 h 2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6" h="217">
                  <a:moveTo>
                    <a:pt x="0" y="217"/>
                  </a:moveTo>
                  <a:lnTo>
                    <a:pt x="0" y="217"/>
                  </a:lnTo>
                  <a:lnTo>
                    <a:pt x="186" y="15"/>
                  </a:lnTo>
                  <a:lnTo>
                    <a:pt x="170" y="0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04" name="Freeform 122"/>
            <p:cNvSpPr>
              <a:spLocks/>
            </p:cNvSpPr>
            <p:nvPr/>
          </p:nvSpPr>
          <p:spPr bwMode="auto">
            <a:xfrm>
              <a:off x="2521" y="3545"/>
              <a:ext cx="31" cy="46"/>
            </a:xfrm>
            <a:custGeom>
              <a:avLst/>
              <a:gdLst>
                <a:gd name="T0" fmla="*/ 31 w 31"/>
                <a:gd name="T1" fmla="*/ 31 h 46"/>
                <a:gd name="T2" fmla="*/ 0 w 31"/>
                <a:gd name="T3" fmla="*/ 0 h 46"/>
                <a:gd name="T4" fmla="*/ 16 w 31"/>
                <a:gd name="T5" fmla="*/ 46 h 46"/>
                <a:gd name="T6" fmla="*/ 31 w 31"/>
                <a:gd name="T7" fmla="*/ 31 h 46"/>
                <a:gd name="T8" fmla="*/ 31 w 31"/>
                <a:gd name="T9" fmla="*/ 31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46">
                  <a:moveTo>
                    <a:pt x="31" y="31"/>
                  </a:moveTo>
                  <a:lnTo>
                    <a:pt x="0" y="0"/>
                  </a:lnTo>
                  <a:lnTo>
                    <a:pt x="16" y="46"/>
                  </a:lnTo>
                  <a:lnTo>
                    <a:pt x="3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05" name="Freeform 123"/>
            <p:cNvSpPr>
              <a:spLocks/>
            </p:cNvSpPr>
            <p:nvPr/>
          </p:nvSpPr>
          <p:spPr bwMode="auto">
            <a:xfrm>
              <a:off x="2521" y="3545"/>
              <a:ext cx="201" cy="217"/>
            </a:xfrm>
            <a:custGeom>
              <a:avLst/>
              <a:gdLst>
                <a:gd name="T0" fmla="*/ 31 w 201"/>
                <a:gd name="T1" fmla="*/ 31 h 217"/>
                <a:gd name="T2" fmla="*/ 31 w 201"/>
                <a:gd name="T3" fmla="*/ 31 h 217"/>
                <a:gd name="T4" fmla="*/ 186 w 201"/>
                <a:gd name="T5" fmla="*/ 217 h 217"/>
                <a:gd name="T6" fmla="*/ 201 w 201"/>
                <a:gd name="T7" fmla="*/ 217 h 217"/>
                <a:gd name="T8" fmla="*/ 31 w 201"/>
                <a:gd name="T9" fmla="*/ 31 h 217"/>
                <a:gd name="T10" fmla="*/ 46 w 201"/>
                <a:gd name="T11" fmla="*/ 15 h 217"/>
                <a:gd name="T12" fmla="*/ 0 w 201"/>
                <a:gd name="T13" fmla="*/ 0 h 217"/>
                <a:gd name="T14" fmla="*/ 31 w 201"/>
                <a:gd name="T15" fmla="*/ 31 h 217"/>
                <a:gd name="T16" fmla="*/ 31 w 201"/>
                <a:gd name="T17" fmla="*/ 31 h 217"/>
                <a:gd name="T18" fmla="*/ 31 w 201"/>
                <a:gd name="T19" fmla="*/ 31 h 2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1" h="217">
                  <a:moveTo>
                    <a:pt x="31" y="31"/>
                  </a:moveTo>
                  <a:lnTo>
                    <a:pt x="31" y="31"/>
                  </a:lnTo>
                  <a:lnTo>
                    <a:pt x="186" y="217"/>
                  </a:lnTo>
                  <a:lnTo>
                    <a:pt x="201" y="217"/>
                  </a:lnTo>
                  <a:lnTo>
                    <a:pt x="31" y="31"/>
                  </a:lnTo>
                  <a:lnTo>
                    <a:pt x="46" y="15"/>
                  </a:lnTo>
                  <a:lnTo>
                    <a:pt x="0" y="0"/>
                  </a:lnTo>
                  <a:lnTo>
                    <a:pt x="3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06" name="Freeform 124"/>
            <p:cNvSpPr>
              <a:spLocks/>
            </p:cNvSpPr>
            <p:nvPr/>
          </p:nvSpPr>
          <p:spPr bwMode="auto">
            <a:xfrm>
              <a:off x="2923" y="2831"/>
              <a:ext cx="47" cy="47"/>
            </a:xfrm>
            <a:custGeom>
              <a:avLst/>
              <a:gdLst>
                <a:gd name="T0" fmla="*/ 31 w 47"/>
                <a:gd name="T1" fmla="*/ 16 h 47"/>
                <a:gd name="T2" fmla="*/ 16 w 47"/>
                <a:gd name="T3" fmla="*/ 0 h 47"/>
                <a:gd name="T4" fmla="*/ 0 w 47"/>
                <a:gd name="T5" fmla="*/ 47 h 47"/>
                <a:gd name="T6" fmla="*/ 47 w 47"/>
                <a:gd name="T7" fmla="*/ 31 h 47"/>
                <a:gd name="T8" fmla="*/ 31 w 47"/>
                <a:gd name="T9" fmla="*/ 16 h 47"/>
                <a:gd name="T10" fmla="*/ 31 w 47"/>
                <a:gd name="T11" fmla="*/ 31 h 47"/>
                <a:gd name="T12" fmla="*/ 31 w 47"/>
                <a:gd name="T13" fmla="*/ 16 h 47"/>
                <a:gd name="T14" fmla="*/ 31 w 47"/>
                <a:gd name="T15" fmla="*/ 16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" h="47">
                  <a:moveTo>
                    <a:pt x="31" y="16"/>
                  </a:moveTo>
                  <a:lnTo>
                    <a:pt x="16" y="0"/>
                  </a:lnTo>
                  <a:lnTo>
                    <a:pt x="0" y="47"/>
                  </a:lnTo>
                  <a:lnTo>
                    <a:pt x="47" y="31"/>
                  </a:lnTo>
                  <a:lnTo>
                    <a:pt x="31" y="16"/>
                  </a:lnTo>
                  <a:lnTo>
                    <a:pt x="31" y="31"/>
                  </a:lnTo>
                  <a:lnTo>
                    <a:pt x="3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07" name="Freeform 125"/>
            <p:cNvSpPr>
              <a:spLocks/>
            </p:cNvSpPr>
            <p:nvPr/>
          </p:nvSpPr>
          <p:spPr bwMode="auto">
            <a:xfrm>
              <a:off x="2954" y="2692"/>
              <a:ext cx="124" cy="170"/>
            </a:xfrm>
            <a:custGeom>
              <a:avLst/>
              <a:gdLst>
                <a:gd name="T0" fmla="*/ 0 w 124"/>
                <a:gd name="T1" fmla="*/ 155 h 170"/>
                <a:gd name="T2" fmla="*/ 0 w 124"/>
                <a:gd name="T3" fmla="*/ 170 h 170"/>
                <a:gd name="T4" fmla="*/ 0 w 124"/>
                <a:gd name="T5" fmla="*/ 155 h 170"/>
                <a:gd name="T6" fmla="*/ 124 w 124"/>
                <a:gd name="T7" fmla="*/ 15 h 170"/>
                <a:gd name="T8" fmla="*/ 124 w 124"/>
                <a:gd name="T9" fmla="*/ 0 h 170"/>
                <a:gd name="T10" fmla="*/ 0 w 124"/>
                <a:gd name="T11" fmla="*/ 155 h 170"/>
                <a:gd name="T12" fmla="*/ 0 w 124"/>
                <a:gd name="T13" fmla="*/ 155 h 1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" h="170">
                  <a:moveTo>
                    <a:pt x="0" y="155"/>
                  </a:moveTo>
                  <a:lnTo>
                    <a:pt x="0" y="170"/>
                  </a:lnTo>
                  <a:lnTo>
                    <a:pt x="0" y="155"/>
                  </a:lnTo>
                  <a:lnTo>
                    <a:pt x="124" y="15"/>
                  </a:lnTo>
                  <a:lnTo>
                    <a:pt x="124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08" name="Freeform 126"/>
            <p:cNvSpPr>
              <a:spLocks/>
            </p:cNvSpPr>
            <p:nvPr/>
          </p:nvSpPr>
          <p:spPr bwMode="auto">
            <a:xfrm>
              <a:off x="2861" y="3095"/>
              <a:ext cx="31" cy="46"/>
            </a:xfrm>
            <a:custGeom>
              <a:avLst/>
              <a:gdLst>
                <a:gd name="T0" fmla="*/ 31 w 31"/>
                <a:gd name="T1" fmla="*/ 31 h 46"/>
                <a:gd name="T2" fmla="*/ 0 w 31"/>
                <a:gd name="T3" fmla="*/ 0 h 46"/>
                <a:gd name="T4" fmla="*/ 16 w 31"/>
                <a:gd name="T5" fmla="*/ 46 h 46"/>
                <a:gd name="T6" fmla="*/ 31 w 31"/>
                <a:gd name="T7" fmla="*/ 46 h 46"/>
                <a:gd name="T8" fmla="*/ 31 w 31"/>
                <a:gd name="T9" fmla="*/ 31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46">
                  <a:moveTo>
                    <a:pt x="31" y="31"/>
                  </a:moveTo>
                  <a:lnTo>
                    <a:pt x="0" y="0"/>
                  </a:lnTo>
                  <a:lnTo>
                    <a:pt x="16" y="46"/>
                  </a:lnTo>
                  <a:lnTo>
                    <a:pt x="31" y="46"/>
                  </a:lnTo>
                  <a:lnTo>
                    <a:pt x="3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09" name="Freeform 127"/>
            <p:cNvSpPr>
              <a:spLocks/>
            </p:cNvSpPr>
            <p:nvPr/>
          </p:nvSpPr>
          <p:spPr bwMode="auto">
            <a:xfrm>
              <a:off x="2861" y="3095"/>
              <a:ext cx="140" cy="171"/>
            </a:xfrm>
            <a:custGeom>
              <a:avLst/>
              <a:gdLst>
                <a:gd name="T0" fmla="*/ 31 w 140"/>
                <a:gd name="T1" fmla="*/ 31 h 171"/>
                <a:gd name="T2" fmla="*/ 31 w 140"/>
                <a:gd name="T3" fmla="*/ 46 h 171"/>
                <a:gd name="T4" fmla="*/ 140 w 140"/>
                <a:gd name="T5" fmla="*/ 171 h 171"/>
                <a:gd name="T6" fmla="*/ 140 w 140"/>
                <a:gd name="T7" fmla="*/ 171 h 171"/>
                <a:gd name="T8" fmla="*/ 31 w 140"/>
                <a:gd name="T9" fmla="*/ 31 h 171"/>
                <a:gd name="T10" fmla="*/ 47 w 140"/>
                <a:gd name="T11" fmla="*/ 31 h 171"/>
                <a:gd name="T12" fmla="*/ 0 w 140"/>
                <a:gd name="T13" fmla="*/ 0 h 171"/>
                <a:gd name="T14" fmla="*/ 31 w 140"/>
                <a:gd name="T15" fmla="*/ 31 h 171"/>
                <a:gd name="T16" fmla="*/ 31 w 140"/>
                <a:gd name="T17" fmla="*/ 46 h 171"/>
                <a:gd name="T18" fmla="*/ 31 w 140"/>
                <a:gd name="T19" fmla="*/ 31 h 1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0" h="171">
                  <a:moveTo>
                    <a:pt x="31" y="31"/>
                  </a:moveTo>
                  <a:lnTo>
                    <a:pt x="31" y="46"/>
                  </a:lnTo>
                  <a:lnTo>
                    <a:pt x="140" y="171"/>
                  </a:lnTo>
                  <a:lnTo>
                    <a:pt x="31" y="31"/>
                  </a:lnTo>
                  <a:lnTo>
                    <a:pt x="47" y="31"/>
                  </a:lnTo>
                  <a:lnTo>
                    <a:pt x="0" y="0"/>
                  </a:lnTo>
                  <a:lnTo>
                    <a:pt x="31" y="31"/>
                  </a:lnTo>
                  <a:lnTo>
                    <a:pt x="31" y="46"/>
                  </a:lnTo>
                  <a:lnTo>
                    <a:pt x="3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10" name="Freeform 128"/>
            <p:cNvSpPr>
              <a:spLocks/>
            </p:cNvSpPr>
            <p:nvPr/>
          </p:nvSpPr>
          <p:spPr bwMode="auto">
            <a:xfrm>
              <a:off x="3263" y="3250"/>
              <a:ext cx="47" cy="16"/>
            </a:xfrm>
            <a:custGeom>
              <a:avLst/>
              <a:gdLst>
                <a:gd name="T0" fmla="*/ 31 w 47"/>
                <a:gd name="T1" fmla="*/ 0 h 16"/>
                <a:gd name="T2" fmla="*/ 31 w 47"/>
                <a:gd name="T3" fmla="*/ 0 h 16"/>
                <a:gd name="T4" fmla="*/ 0 w 47"/>
                <a:gd name="T5" fmla="*/ 16 h 16"/>
                <a:gd name="T6" fmla="*/ 47 w 47"/>
                <a:gd name="T7" fmla="*/ 16 h 16"/>
                <a:gd name="T8" fmla="*/ 31 w 47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16">
                  <a:moveTo>
                    <a:pt x="31" y="0"/>
                  </a:moveTo>
                  <a:lnTo>
                    <a:pt x="31" y="0"/>
                  </a:lnTo>
                  <a:lnTo>
                    <a:pt x="0" y="16"/>
                  </a:lnTo>
                  <a:lnTo>
                    <a:pt x="47" y="16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11" name="Freeform 129"/>
            <p:cNvSpPr>
              <a:spLocks/>
            </p:cNvSpPr>
            <p:nvPr/>
          </p:nvSpPr>
          <p:spPr bwMode="auto">
            <a:xfrm>
              <a:off x="3263" y="3188"/>
              <a:ext cx="202" cy="78"/>
            </a:xfrm>
            <a:custGeom>
              <a:avLst/>
              <a:gdLst>
                <a:gd name="T0" fmla="*/ 47 w 202"/>
                <a:gd name="T1" fmla="*/ 78 h 78"/>
                <a:gd name="T2" fmla="*/ 47 w 202"/>
                <a:gd name="T3" fmla="*/ 62 h 78"/>
                <a:gd name="T4" fmla="*/ 202 w 202"/>
                <a:gd name="T5" fmla="*/ 0 h 78"/>
                <a:gd name="T6" fmla="*/ 202 w 202"/>
                <a:gd name="T7" fmla="*/ 0 h 78"/>
                <a:gd name="T8" fmla="*/ 47 w 202"/>
                <a:gd name="T9" fmla="*/ 62 h 78"/>
                <a:gd name="T10" fmla="*/ 31 w 202"/>
                <a:gd name="T11" fmla="*/ 31 h 78"/>
                <a:gd name="T12" fmla="*/ 0 w 202"/>
                <a:gd name="T13" fmla="*/ 78 h 78"/>
                <a:gd name="T14" fmla="*/ 31 w 202"/>
                <a:gd name="T15" fmla="*/ 62 h 78"/>
                <a:gd name="T16" fmla="*/ 31 w 202"/>
                <a:gd name="T17" fmla="*/ 62 h 78"/>
                <a:gd name="T18" fmla="*/ 47 w 202"/>
                <a:gd name="T19" fmla="*/ 78 h 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2" h="78">
                  <a:moveTo>
                    <a:pt x="47" y="78"/>
                  </a:moveTo>
                  <a:lnTo>
                    <a:pt x="47" y="62"/>
                  </a:lnTo>
                  <a:lnTo>
                    <a:pt x="202" y="0"/>
                  </a:lnTo>
                  <a:lnTo>
                    <a:pt x="47" y="62"/>
                  </a:lnTo>
                  <a:lnTo>
                    <a:pt x="31" y="31"/>
                  </a:lnTo>
                  <a:lnTo>
                    <a:pt x="0" y="78"/>
                  </a:lnTo>
                  <a:lnTo>
                    <a:pt x="31" y="62"/>
                  </a:lnTo>
                  <a:lnTo>
                    <a:pt x="47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12" name="Freeform 130"/>
            <p:cNvSpPr>
              <a:spLocks/>
            </p:cNvSpPr>
            <p:nvPr/>
          </p:nvSpPr>
          <p:spPr bwMode="auto">
            <a:xfrm>
              <a:off x="3325" y="3436"/>
              <a:ext cx="140" cy="47"/>
            </a:xfrm>
            <a:custGeom>
              <a:avLst/>
              <a:gdLst>
                <a:gd name="T0" fmla="*/ 0 w 140"/>
                <a:gd name="T1" fmla="*/ 16 h 47"/>
                <a:gd name="T2" fmla="*/ 140 w 140"/>
                <a:gd name="T3" fmla="*/ 47 h 47"/>
                <a:gd name="T4" fmla="*/ 140 w 140"/>
                <a:gd name="T5" fmla="*/ 31 h 47"/>
                <a:gd name="T6" fmla="*/ 16 w 140"/>
                <a:gd name="T7" fmla="*/ 0 h 47"/>
                <a:gd name="T8" fmla="*/ 0 w 140"/>
                <a:gd name="T9" fmla="*/ 0 h 47"/>
                <a:gd name="T10" fmla="*/ 0 w 140"/>
                <a:gd name="T11" fmla="*/ 16 h 47"/>
                <a:gd name="T12" fmla="*/ 0 w 140"/>
                <a:gd name="T13" fmla="*/ 16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47">
                  <a:moveTo>
                    <a:pt x="0" y="16"/>
                  </a:moveTo>
                  <a:lnTo>
                    <a:pt x="140" y="47"/>
                  </a:lnTo>
                  <a:lnTo>
                    <a:pt x="140" y="31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13" name="Freeform 131"/>
            <p:cNvSpPr>
              <a:spLocks/>
            </p:cNvSpPr>
            <p:nvPr/>
          </p:nvSpPr>
          <p:spPr bwMode="auto">
            <a:xfrm>
              <a:off x="3294" y="3421"/>
              <a:ext cx="47" cy="46"/>
            </a:xfrm>
            <a:custGeom>
              <a:avLst/>
              <a:gdLst>
                <a:gd name="T0" fmla="*/ 47 w 47"/>
                <a:gd name="T1" fmla="*/ 15 h 46"/>
                <a:gd name="T2" fmla="*/ 47 w 47"/>
                <a:gd name="T3" fmla="*/ 0 h 46"/>
                <a:gd name="T4" fmla="*/ 0 w 47"/>
                <a:gd name="T5" fmla="*/ 15 h 46"/>
                <a:gd name="T6" fmla="*/ 31 w 47"/>
                <a:gd name="T7" fmla="*/ 46 h 46"/>
                <a:gd name="T8" fmla="*/ 31 w 47"/>
                <a:gd name="T9" fmla="*/ 31 h 46"/>
                <a:gd name="T10" fmla="*/ 31 w 47"/>
                <a:gd name="T11" fmla="*/ 31 h 46"/>
                <a:gd name="T12" fmla="*/ 31 w 47"/>
                <a:gd name="T13" fmla="*/ 15 h 46"/>
                <a:gd name="T14" fmla="*/ 47 w 47"/>
                <a:gd name="T15" fmla="*/ 15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" h="46">
                  <a:moveTo>
                    <a:pt x="47" y="15"/>
                  </a:moveTo>
                  <a:lnTo>
                    <a:pt x="47" y="0"/>
                  </a:lnTo>
                  <a:lnTo>
                    <a:pt x="0" y="15"/>
                  </a:lnTo>
                  <a:lnTo>
                    <a:pt x="31" y="46"/>
                  </a:lnTo>
                  <a:lnTo>
                    <a:pt x="31" y="31"/>
                  </a:lnTo>
                  <a:lnTo>
                    <a:pt x="31" y="15"/>
                  </a:lnTo>
                  <a:lnTo>
                    <a:pt x="4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14" name="Freeform 132"/>
            <p:cNvSpPr>
              <a:spLocks/>
            </p:cNvSpPr>
            <p:nvPr/>
          </p:nvSpPr>
          <p:spPr bwMode="auto">
            <a:xfrm>
              <a:off x="3016" y="3808"/>
              <a:ext cx="418" cy="16"/>
            </a:xfrm>
            <a:custGeom>
              <a:avLst/>
              <a:gdLst>
                <a:gd name="T0" fmla="*/ 15 w 418"/>
                <a:gd name="T1" fmla="*/ 16 h 16"/>
                <a:gd name="T2" fmla="*/ 418 w 418"/>
                <a:gd name="T3" fmla="*/ 16 h 16"/>
                <a:gd name="T4" fmla="*/ 418 w 418"/>
                <a:gd name="T5" fmla="*/ 0 h 16"/>
                <a:gd name="T6" fmla="*/ 0 w 418"/>
                <a:gd name="T7" fmla="*/ 0 h 16"/>
                <a:gd name="T8" fmla="*/ 0 w 418"/>
                <a:gd name="T9" fmla="*/ 16 h 16"/>
                <a:gd name="T10" fmla="*/ 15 w 418"/>
                <a:gd name="T11" fmla="*/ 16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8" h="16">
                  <a:moveTo>
                    <a:pt x="15" y="16"/>
                  </a:moveTo>
                  <a:lnTo>
                    <a:pt x="418" y="16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15" name="Freeform 133"/>
            <p:cNvSpPr>
              <a:spLocks/>
            </p:cNvSpPr>
            <p:nvPr/>
          </p:nvSpPr>
          <p:spPr bwMode="auto">
            <a:xfrm>
              <a:off x="2985" y="3793"/>
              <a:ext cx="46" cy="46"/>
            </a:xfrm>
            <a:custGeom>
              <a:avLst/>
              <a:gdLst>
                <a:gd name="T0" fmla="*/ 46 w 46"/>
                <a:gd name="T1" fmla="*/ 15 h 46"/>
                <a:gd name="T2" fmla="*/ 46 w 46"/>
                <a:gd name="T3" fmla="*/ 0 h 46"/>
                <a:gd name="T4" fmla="*/ 0 w 46"/>
                <a:gd name="T5" fmla="*/ 31 h 46"/>
                <a:gd name="T6" fmla="*/ 46 w 46"/>
                <a:gd name="T7" fmla="*/ 46 h 46"/>
                <a:gd name="T8" fmla="*/ 46 w 46"/>
                <a:gd name="T9" fmla="*/ 31 h 46"/>
                <a:gd name="T10" fmla="*/ 31 w 46"/>
                <a:gd name="T11" fmla="*/ 31 h 46"/>
                <a:gd name="T12" fmla="*/ 31 w 46"/>
                <a:gd name="T13" fmla="*/ 15 h 46"/>
                <a:gd name="T14" fmla="*/ 46 w 46"/>
                <a:gd name="T15" fmla="*/ 15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6" h="46">
                  <a:moveTo>
                    <a:pt x="46" y="15"/>
                  </a:moveTo>
                  <a:lnTo>
                    <a:pt x="46" y="0"/>
                  </a:lnTo>
                  <a:lnTo>
                    <a:pt x="0" y="31"/>
                  </a:lnTo>
                  <a:lnTo>
                    <a:pt x="46" y="46"/>
                  </a:lnTo>
                  <a:lnTo>
                    <a:pt x="46" y="31"/>
                  </a:lnTo>
                  <a:lnTo>
                    <a:pt x="31" y="31"/>
                  </a:lnTo>
                  <a:lnTo>
                    <a:pt x="31" y="15"/>
                  </a:lnTo>
                  <a:lnTo>
                    <a:pt x="46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16" name="Freeform 134"/>
            <p:cNvSpPr>
              <a:spLocks/>
            </p:cNvSpPr>
            <p:nvPr/>
          </p:nvSpPr>
          <p:spPr bwMode="auto">
            <a:xfrm>
              <a:off x="4563" y="2366"/>
              <a:ext cx="123" cy="419"/>
            </a:xfrm>
            <a:custGeom>
              <a:avLst/>
              <a:gdLst>
                <a:gd name="T0" fmla="*/ 0 w 123"/>
                <a:gd name="T1" fmla="*/ 0 h 419"/>
                <a:gd name="T2" fmla="*/ 15 w 123"/>
                <a:gd name="T3" fmla="*/ 0 h 419"/>
                <a:gd name="T4" fmla="*/ 46 w 123"/>
                <a:gd name="T5" fmla="*/ 15 h 419"/>
                <a:gd name="T6" fmla="*/ 46 w 123"/>
                <a:gd name="T7" fmla="*/ 15 h 419"/>
                <a:gd name="T8" fmla="*/ 62 w 123"/>
                <a:gd name="T9" fmla="*/ 31 h 419"/>
                <a:gd name="T10" fmla="*/ 62 w 123"/>
                <a:gd name="T11" fmla="*/ 31 h 419"/>
                <a:gd name="T12" fmla="*/ 62 w 123"/>
                <a:gd name="T13" fmla="*/ 171 h 419"/>
                <a:gd name="T14" fmla="*/ 62 w 123"/>
                <a:gd name="T15" fmla="*/ 186 h 419"/>
                <a:gd name="T16" fmla="*/ 77 w 123"/>
                <a:gd name="T17" fmla="*/ 202 h 419"/>
                <a:gd name="T18" fmla="*/ 92 w 123"/>
                <a:gd name="T19" fmla="*/ 202 h 419"/>
                <a:gd name="T20" fmla="*/ 108 w 123"/>
                <a:gd name="T21" fmla="*/ 217 h 419"/>
                <a:gd name="T22" fmla="*/ 123 w 123"/>
                <a:gd name="T23" fmla="*/ 217 h 419"/>
                <a:gd name="T24" fmla="*/ 92 w 123"/>
                <a:gd name="T25" fmla="*/ 217 h 419"/>
                <a:gd name="T26" fmla="*/ 77 w 123"/>
                <a:gd name="T27" fmla="*/ 217 h 419"/>
                <a:gd name="T28" fmla="*/ 62 w 123"/>
                <a:gd name="T29" fmla="*/ 233 h 419"/>
                <a:gd name="T30" fmla="*/ 62 w 123"/>
                <a:gd name="T31" fmla="*/ 248 h 419"/>
                <a:gd name="T32" fmla="*/ 62 w 123"/>
                <a:gd name="T33" fmla="*/ 248 h 419"/>
                <a:gd name="T34" fmla="*/ 62 w 123"/>
                <a:gd name="T35" fmla="*/ 388 h 419"/>
                <a:gd name="T36" fmla="*/ 62 w 123"/>
                <a:gd name="T37" fmla="*/ 403 h 419"/>
                <a:gd name="T38" fmla="*/ 46 w 123"/>
                <a:gd name="T39" fmla="*/ 403 h 419"/>
                <a:gd name="T40" fmla="*/ 31 w 123"/>
                <a:gd name="T41" fmla="*/ 419 h 419"/>
                <a:gd name="T42" fmla="*/ 15 w 123"/>
                <a:gd name="T43" fmla="*/ 419 h 419"/>
                <a:gd name="T44" fmla="*/ 0 w 123"/>
                <a:gd name="T45" fmla="*/ 419 h 4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23" h="419">
                  <a:moveTo>
                    <a:pt x="0" y="0"/>
                  </a:moveTo>
                  <a:lnTo>
                    <a:pt x="15" y="0"/>
                  </a:lnTo>
                  <a:lnTo>
                    <a:pt x="46" y="15"/>
                  </a:lnTo>
                  <a:lnTo>
                    <a:pt x="62" y="31"/>
                  </a:lnTo>
                  <a:lnTo>
                    <a:pt x="62" y="171"/>
                  </a:lnTo>
                  <a:lnTo>
                    <a:pt x="62" y="186"/>
                  </a:lnTo>
                  <a:lnTo>
                    <a:pt x="77" y="202"/>
                  </a:lnTo>
                  <a:lnTo>
                    <a:pt x="92" y="202"/>
                  </a:lnTo>
                  <a:lnTo>
                    <a:pt x="108" y="217"/>
                  </a:lnTo>
                  <a:lnTo>
                    <a:pt x="123" y="217"/>
                  </a:lnTo>
                  <a:lnTo>
                    <a:pt x="92" y="217"/>
                  </a:lnTo>
                  <a:lnTo>
                    <a:pt x="77" y="217"/>
                  </a:lnTo>
                  <a:lnTo>
                    <a:pt x="62" y="233"/>
                  </a:lnTo>
                  <a:lnTo>
                    <a:pt x="62" y="248"/>
                  </a:lnTo>
                  <a:lnTo>
                    <a:pt x="62" y="388"/>
                  </a:lnTo>
                  <a:lnTo>
                    <a:pt x="62" y="403"/>
                  </a:lnTo>
                  <a:lnTo>
                    <a:pt x="46" y="403"/>
                  </a:lnTo>
                  <a:lnTo>
                    <a:pt x="31" y="419"/>
                  </a:lnTo>
                  <a:lnTo>
                    <a:pt x="15" y="419"/>
                  </a:lnTo>
                  <a:lnTo>
                    <a:pt x="0" y="41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17" name="Freeform 135"/>
            <p:cNvSpPr>
              <a:spLocks/>
            </p:cNvSpPr>
            <p:nvPr/>
          </p:nvSpPr>
          <p:spPr bwMode="auto">
            <a:xfrm>
              <a:off x="4547" y="3079"/>
              <a:ext cx="139" cy="822"/>
            </a:xfrm>
            <a:custGeom>
              <a:avLst/>
              <a:gdLst>
                <a:gd name="T0" fmla="*/ 0 w 139"/>
                <a:gd name="T1" fmla="*/ 0 h 822"/>
                <a:gd name="T2" fmla="*/ 16 w 139"/>
                <a:gd name="T3" fmla="*/ 0 h 822"/>
                <a:gd name="T4" fmla="*/ 31 w 139"/>
                <a:gd name="T5" fmla="*/ 0 h 822"/>
                <a:gd name="T6" fmla="*/ 47 w 139"/>
                <a:gd name="T7" fmla="*/ 16 h 822"/>
                <a:gd name="T8" fmla="*/ 62 w 139"/>
                <a:gd name="T9" fmla="*/ 31 h 822"/>
                <a:gd name="T10" fmla="*/ 62 w 139"/>
                <a:gd name="T11" fmla="*/ 47 h 822"/>
                <a:gd name="T12" fmla="*/ 62 w 139"/>
                <a:gd name="T13" fmla="*/ 62 h 822"/>
                <a:gd name="T14" fmla="*/ 62 w 139"/>
                <a:gd name="T15" fmla="*/ 62 h 822"/>
                <a:gd name="T16" fmla="*/ 62 w 139"/>
                <a:gd name="T17" fmla="*/ 342 h 822"/>
                <a:gd name="T18" fmla="*/ 62 w 139"/>
                <a:gd name="T19" fmla="*/ 357 h 822"/>
                <a:gd name="T20" fmla="*/ 78 w 139"/>
                <a:gd name="T21" fmla="*/ 373 h 822"/>
                <a:gd name="T22" fmla="*/ 78 w 139"/>
                <a:gd name="T23" fmla="*/ 388 h 822"/>
                <a:gd name="T24" fmla="*/ 93 w 139"/>
                <a:gd name="T25" fmla="*/ 404 h 822"/>
                <a:gd name="T26" fmla="*/ 108 w 139"/>
                <a:gd name="T27" fmla="*/ 404 h 822"/>
                <a:gd name="T28" fmla="*/ 124 w 139"/>
                <a:gd name="T29" fmla="*/ 404 h 822"/>
                <a:gd name="T30" fmla="*/ 139 w 139"/>
                <a:gd name="T31" fmla="*/ 404 h 822"/>
                <a:gd name="T32" fmla="*/ 124 w 139"/>
                <a:gd name="T33" fmla="*/ 419 h 822"/>
                <a:gd name="T34" fmla="*/ 108 w 139"/>
                <a:gd name="T35" fmla="*/ 419 h 822"/>
                <a:gd name="T36" fmla="*/ 93 w 139"/>
                <a:gd name="T37" fmla="*/ 435 h 822"/>
                <a:gd name="T38" fmla="*/ 78 w 139"/>
                <a:gd name="T39" fmla="*/ 450 h 822"/>
                <a:gd name="T40" fmla="*/ 62 w 139"/>
                <a:gd name="T41" fmla="*/ 466 h 822"/>
                <a:gd name="T42" fmla="*/ 62 w 139"/>
                <a:gd name="T43" fmla="*/ 481 h 822"/>
                <a:gd name="T44" fmla="*/ 62 w 139"/>
                <a:gd name="T45" fmla="*/ 481 h 822"/>
                <a:gd name="T46" fmla="*/ 62 w 139"/>
                <a:gd name="T47" fmla="*/ 760 h 822"/>
                <a:gd name="T48" fmla="*/ 62 w 139"/>
                <a:gd name="T49" fmla="*/ 776 h 822"/>
                <a:gd name="T50" fmla="*/ 62 w 139"/>
                <a:gd name="T51" fmla="*/ 791 h 822"/>
                <a:gd name="T52" fmla="*/ 47 w 139"/>
                <a:gd name="T53" fmla="*/ 807 h 822"/>
                <a:gd name="T54" fmla="*/ 31 w 139"/>
                <a:gd name="T55" fmla="*/ 822 h 822"/>
                <a:gd name="T56" fmla="*/ 16 w 139"/>
                <a:gd name="T57" fmla="*/ 822 h 822"/>
                <a:gd name="T58" fmla="*/ 0 w 139"/>
                <a:gd name="T59" fmla="*/ 822 h 822"/>
                <a:gd name="T60" fmla="*/ 0 w 139"/>
                <a:gd name="T61" fmla="*/ 822 h 82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39" h="822">
                  <a:moveTo>
                    <a:pt x="0" y="0"/>
                  </a:moveTo>
                  <a:lnTo>
                    <a:pt x="16" y="0"/>
                  </a:lnTo>
                  <a:lnTo>
                    <a:pt x="31" y="0"/>
                  </a:lnTo>
                  <a:lnTo>
                    <a:pt x="47" y="16"/>
                  </a:lnTo>
                  <a:lnTo>
                    <a:pt x="62" y="31"/>
                  </a:lnTo>
                  <a:lnTo>
                    <a:pt x="62" y="47"/>
                  </a:lnTo>
                  <a:lnTo>
                    <a:pt x="62" y="62"/>
                  </a:lnTo>
                  <a:lnTo>
                    <a:pt x="62" y="342"/>
                  </a:lnTo>
                  <a:lnTo>
                    <a:pt x="62" y="357"/>
                  </a:lnTo>
                  <a:lnTo>
                    <a:pt x="78" y="373"/>
                  </a:lnTo>
                  <a:lnTo>
                    <a:pt x="78" y="388"/>
                  </a:lnTo>
                  <a:lnTo>
                    <a:pt x="93" y="404"/>
                  </a:lnTo>
                  <a:lnTo>
                    <a:pt x="108" y="404"/>
                  </a:lnTo>
                  <a:lnTo>
                    <a:pt x="124" y="404"/>
                  </a:lnTo>
                  <a:lnTo>
                    <a:pt x="139" y="404"/>
                  </a:lnTo>
                  <a:lnTo>
                    <a:pt x="124" y="419"/>
                  </a:lnTo>
                  <a:lnTo>
                    <a:pt x="108" y="419"/>
                  </a:lnTo>
                  <a:lnTo>
                    <a:pt x="93" y="435"/>
                  </a:lnTo>
                  <a:lnTo>
                    <a:pt x="78" y="450"/>
                  </a:lnTo>
                  <a:lnTo>
                    <a:pt x="62" y="466"/>
                  </a:lnTo>
                  <a:lnTo>
                    <a:pt x="62" y="481"/>
                  </a:lnTo>
                  <a:lnTo>
                    <a:pt x="62" y="760"/>
                  </a:lnTo>
                  <a:lnTo>
                    <a:pt x="62" y="776"/>
                  </a:lnTo>
                  <a:lnTo>
                    <a:pt x="62" y="791"/>
                  </a:lnTo>
                  <a:lnTo>
                    <a:pt x="47" y="807"/>
                  </a:lnTo>
                  <a:lnTo>
                    <a:pt x="31" y="822"/>
                  </a:lnTo>
                  <a:lnTo>
                    <a:pt x="16" y="822"/>
                  </a:lnTo>
                  <a:lnTo>
                    <a:pt x="0" y="8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18" name="Freeform 136"/>
            <p:cNvSpPr>
              <a:spLocks/>
            </p:cNvSpPr>
            <p:nvPr/>
          </p:nvSpPr>
          <p:spPr bwMode="auto">
            <a:xfrm>
              <a:off x="3279" y="2428"/>
              <a:ext cx="108" cy="310"/>
            </a:xfrm>
            <a:custGeom>
              <a:avLst/>
              <a:gdLst>
                <a:gd name="T0" fmla="*/ 108 w 108"/>
                <a:gd name="T1" fmla="*/ 0 h 310"/>
                <a:gd name="T2" fmla="*/ 93 w 108"/>
                <a:gd name="T3" fmla="*/ 0 h 310"/>
                <a:gd name="T4" fmla="*/ 62 w 108"/>
                <a:gd name="T5" fmla="*/ 15 h 310"/>
                <a:gd name="T6" fmla="*/ 62 w 108"/>
                <a:gd name="T7" fmla="*/ 15 h 310"/>
                <a:gd name="T8" fmla="*/ 46 w 108"/>
                <a:gd name="T9" fmla="*/ 31 h 310"/>
                <a:gd name="T10" fmla="*/ 46 w 108"/>
                <a:gd name="T11" fmla="*/ 31 h 310"/>
                <a:gd name="T12" fmla="*/ 46 w 108"/>
                <a:gd name="T13" fmla="*/ 124 h 310"/>
                <a:gd name="T14" fmla="*/ 46 w 108"/>
                <a:gd name="T15" fmla="*/ 140 h 310"/>
                <a:gd name="T16" fmla="*/ 31 w 108"/>
                <a:gd name="T17" fmla="*/ 140 h 310"/>
                <a:gd name="T18" fmla="*/ 15 w 108"/>
                <a:gd name="T19" fmla="*/ 155 h 310"/>
                <a:gd name="T20" fmla="*/ 0 w 108"/>
                <a:gd name="T21" fmla="*/ 155 h 310"/>
                <a:gd name="T22" fmla="*/ 0 w 108"/>
                <a:gd name="T23" fmla="*/ 155 h 310"/>
                <a:gd name="T24" fmla="*/ 15 w 108"/>
                <a:gd name="T25" fmla="*/ 155 h 310"/>
                <a:gd name="T26" fmla="*/ 31 w 108"/>
                <a:gd name="T27" fmla="*/ 155 h 310"/>
                <a:gd name="T28" fmla="*/ 46 w 108"/>
                <a:gd name="T29" fmla="*/ 171 h 310"/>
                <a:gd name="T30" fmla="*/ 46 w 108"/>
                <a:gd name="T31" fmla="*/ 171 h 310"/>
                <a:gd name="T32" fmla="*/ 46 w 108"/>
                <a:gd name="T33" fmla="*/ 186 h 310"/>
                <a:gd name="T34" fmla="*/ 46 w 108"/>
                <a:gd name="T35" fmla="*/ 279 h 310"/>
                <a:gd name="T36" fmla="*/ 62 w 108"/>
                <a:gd name="T37" fmla="*/ 295 h 310"/>
                <a:gd name="T38" fmla="*/ 62 w 108"/>
                <a:gd name="T39" fmla="*/ 295 h 310"/>
                <a:gd name="T40" fmla="*/ 93 w 108"/>
                <a:gd name="T41" fmla="*/ 295 h 310"/>
                <a:gd name="T42" fmla="*/ 108 w 108"/>
                <a:gd name="T43" fmla="*/ 310 h 310"/>
                <a:gd name="T44" fmla="*/ 108 w 108"/>
                <a:gd name="T45" fmla="*/ 310 h 3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8" h="310">
                  <a:moveTo>
                    <a:pt x="108" y="0"/>
                  </a:moveTo>
                  <a:lnTo>
                    <a:pt x="93" y="0"/>
                  </a:lnTo>
                  <a:lnTo>
                    <a:pt x="62" y="15"/>
                  </a:lnTo>
                  <a:lnTo>
                    <a:pt x="46" y="31"/>
                  </a:lnTo>
                  <a:lnTo>
                    <a:pt x="46" y="124"/>
                  </a:lnTo>
                  <a:lnTo>
                    <a:pt x="46" y="140"/>
                  </a:lnTo>
                  <a:lnTo>
                    <a:pt x="31" y="140"/>
                  </a:lnTo>
                  <a:lnTo>
                    <a:pt x="15" y="155"/>
                  </a:lnTo>
                  <a:lnTo>
                    <a:pt x="0" y="155"/>
                  </a:lnTo>
                  <a:lnTo>
                    <a:pt x="15" y="155"/>
                  </a:lnTo>
                  <a:lnTo>
                    <a:pt x="31" y="155"/>
                  </a:lnTo>
                  <a:lnTo>
                    <a:pt x="46" y="171"/>
                  </a:lnTo>
                  <a:lnTo>
                    <a:pt x="46" y="186"/>
                  </a:lnTo>
                  <a:lnTo>
                    <a:pt x="46" y="279"/>
                  </a:lnTo>
                  <a:lnTo>
                    <a:pt x="62" y="295"/>
                  </a:lnTo>
                  <a:lnTo>
                    <a:pt x="93" y="295"/>
                  </a:lnTo>
                  <a:lnTo>
                    <a:pt x="108" y="3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19" name="Line 137"/>
            <p:cNvSpPr>
              <a:spLocks noChangeShapeType="1"/>
            </p:cNvSpPr>
            <p:nvPr/>
          </p:nvSpPr>
          <p:spPr bwMode="auto">
            <a:xfrm>
              <a:off x="820" y="2350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20" name="Line 138"/>
            <p:cNvSpPr>
              <a:spLocks noChangeShapeType="1"/>
            </p:cNvSpPr>
            <p:nvPr/>
          </p:nvSpPr>
          <p:spPr bwMode="auto">
            <a:xfrm flipV="1">
              <a:off x="820" y="2257"/>
              <a:ext cx="15" cy="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21" name="Line 139"/>
            <p:cNvSpPr>
              <a:spLocks noChangeShapeType="1"/>
            </p:cNvSpPr>
            <p:nvPr/>
          </p:nvSpPr>
          <p:spPr bwMode="auto">
            <a:xfrm>
              <a:off x="835" y="2257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22" name="Line 140"/>
            <p:cNvSpPr>
              <a:spLocks noChangeShapeType="1"/>
            </p:cNvSpPr>
            <p:nvPr/>
          </p:nvSpPr>
          <p:spPr bwMode="auto">
            <a:xfrm flipV="1">
              <a:off x="835" y="2164"/>
              <a:ext cx="47" cy="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23" name="Line 141"/>
            <p:cNvSpPr>
              <a:spLocks noChangeShapeType="1"/>
            </p:cNvSpPr>
            <p:nvPr/>
          </p:nvSpPr>
          <p:spPr bwMode="auto">
            <a:xfrm>
              <a:off x="882" y="2164"/>
              <a:ext cx="1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24" name="Line 142"/>
            <p:cNvSpPr>
              <a:spLocks noChangeShapeType="1"/>
            </p:cNvSpPr>
            <p:nvPr/>
          </p:nvSpPr>
          <p:spPr bwMode="auto">
            <a:xfrm flipV="1">
              <a:off x="882" y="2087"/>
              <a:ext cx="46" cy="7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25" name="Line 143"/>
            <p:cNvSpPr>
              <a:spLocks noChangeShapeType="1"/>
            </p:cNvSpPr>
            <p:nvPr/>
          </p:nvSpPr>
          <p:spPr bwMode="auto">
            <a:xfrm>
              <a:off x="928" y="2087"/>
              <a:ext cx="1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26" name="Line 144"/>
            <p:cNvSpPr>
              <a:spLocks noChangeShapeType="1"/>
            </p:cNvSpPr>
            <p:nvPr/>
          </p:nvSpPr>
          <p:spPr bwMode="auto">
            <a:xfrm flipV="1">
              <a:off x="804" y="2350"/>
              <a:ext cx="16" cy="10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27" name="Line 145"/>
            <p:cNvSpPr>
              <a:spLocks noChangeShapeType="1"/>
            </p:cNvSpPr>
            <p:nvPr/>
          </p:nvSpPr>
          <p:spPr bwMode="auto">
            <a:xfrm flipV="1">
              <a:off x="928" y="2025"/>
              <a:ext cx="77" cy="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28" name="Line 146"/>
            <p:cNvSpPr>
              <a:spLocks noChangeShapeType="1"/>
            </p:cNvSpPr>
            <p:nvPr/>
          </p:nvSpPr>
          <p:spPr bwMode="auto">
            <a:xfrm>
              <a:off x="1005" y="2025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29" name="Line 147"/>
            <p:cNvSpPr>
              <a:spLocks noChangeShapeType="1"/>
            </p:cNvSpPr>
            <p:nvPr/>
          </p:nvSpPr>
          <p:spPr bwMode="auto">
            <a:xfrm flipV="1">
              <a:off x="1005" y="1978"/>
              <a:ext cx="78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30" name="Line 148"/>
            <p:cNvSpPr>
              <a:spLocks noChangeShapeType="1"/>
            </p:cNvSpPr>
            <p:nvPr/>
          </p:nvSpPr>
          <p:spPr bwMode="auto">
            <a:xfrm>
              <a:off x="1083" y="1978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31" name="Line 149"/>
            <p:cNvSpPr>
              <a:spLocks noChangeShapeType="1"/>
            </p:cNvSpPr>
            <p:nvPr/>
          </p:nvSpPr>
          <p:spPr bwMode="auto">
            <a:xfrm flipV="1">
              <a:off x="1083" y="1947"/>
              <a:ext cx="77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32" name="Line 150"/>
            <p:cNvSpPr>
              <a:spLocks noChangeShapeType="1"/>
            </p:cNvSpPr>
            <p:nvPr/>
          </p:nvSpPr>
          <p:spPr bwMode="auto">
            <a:xfrm>
              <a:off x="1160" y="1947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33" name="Line 151"/>
            <p:cNvSpPr>
              <a:spLocks noChangeShapeType="1"/>
            </p:cNvSpPr>
            <p:nvPr/>
          </p:nvSpPr>
          <p:spPr bwMode="auto">
            <a:xfrm flipV="1">
              <a:off x="1160" y="1932"/>
              <a:ext cx="93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34" name="Line 152"/>
            <p:cNvSpPr>
              <a:spLocks noChangeShapeType="1"/>
            </p:cNvSpPr>
            <p:nvPr/>
          </p:nvSpPr>
          <p:spPr bwMode="auto">
            <a:xfrm>
              <a:off x="1253" y="1932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35" name="Line 153"/>
            <p:cNvSpPr>
              <a:spLocks noChangeShapeType="1"/>
            </p:cNvSpPr>
            <p:nvPr/>
          </p:nvSpPr>
          <p:spPr bwMode="auto">
            <a:xfrm>
              <a:off x="1253" y="1932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36" name="Line 154"/>
            <p:cNvSpPr>
              <a:spLocks noChangeShapeType="1"/>
            </p:cNvSpPr>
            <p:nvPr/>
          </p:nvSpPr>
          <p:spPr bwMode="auto">
            <a:xfrm>
              <a:off x="1253" y="1932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37" name="Line 155"/>
            <p:cNvSpPr>
              <a:spLocks noChangeShapeType="1"/>
            </p:cNvSpPr>
            <p:nvPr/>
          </p:nvSpPr>
          <p:spPr bwMode="auto">
            <a:xfrm>
              <a:off x="1253" y="1932"/>
              <a:ext cx="77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38" name="Line 156"/>
            <p:cNvSpPr>
              <a:spLocks noChangeShapeType="1"/>
            </p:cNvSpPr>
            <p:nvPr/>
          </p:nvSpPr>
          <p:spPr bwMode="auto">
            <a:xfrm>
              <a:off x="1330" y="1947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39" name="Line 157"/>
            <p:cNvSpPr>
              <a:spLocks noChangeShapeType="1"/>
            </p:cNvSpPr>
            <p:nvPr/>
          </p:nvSpPr>
          <p:spPr bwMode="auto">
            <a:xfrm>
              <a:off x="1330" y="1947"/>
              <a:ext cx="93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40" name="Line 158"/>
            <p:cNvSpPr>
              <a:spLocks noChangeShapeType="1"/>
            </p:cNvSpPr>
            <p:nvPr/>
          </p:nvSpPr>
          <p:spPr bwMode="auto">
            <a:xfrm>
              <a:off x="1423" y="1978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41" name="Line 159"/>
            <p:cNvSpPr>
              <a:spLocks noChangeShapeType="1"/>
            </p:cNvSpPr>
            <p:nvPr/>
          </p:nvSpPr>
          <p:spPr bwMode="auto">
            <a:xfrm>
              <a:off x="1423" y="1978"/>
              <a:ext cx="77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42" name="Line 160"/>
            <p:cNvSpPr>
              <a:spLocks noChangeShapeType="1"/>
            </p:cNvSpPr>
            <p:nvPr/>
          </p:nvSpPr>
          <p:spPr bwMode="auto">
            <a:xfrm>
              <a:off x="1500" y="2025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43" name="Line 161"/>
            <p:cNvSpPr>
              <a:spLocks noChangeShapeType="1"/>
            </p:cNvSpPr>
            <p:nvPr/>
          </p:nvSpPr>
          <p:spPr bwMode="auto">
            <a:xfrm>
              <a:off x="1500" y="2025"/>
              <a:ext cx="62" cy="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44" name="Line 162"/>
            <p:cNvSpPr>
              <a:spLocks noChangeShapeType="1"/>
            </p:cNvSpPr>
            <p:nvPr/>
          </p:nvSpPr>
          <p:spPr bwMode="auto">
            <a:xfrm>
              <a:off x="1562" y="2087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45" name="Line 163"/>
            <p:cNvSpPr>
              <a:spLocks noChangeShapeType="1"/>
            </p:cNvSpPr>
            <p:nvPr/>
          </p:nvSpPr>
          <p:spPr bwMode="auto">
            <a:xfrm>
              <a:off x="1562" y="2087"/>
              <a:ext cx="62" cy="7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46" name="Line 164"/>
            <p:cNvSpPr>
              <a:spLocks noChangeShapeType="1"/>
            </p:cNvSpPr>
            <p:nvPr/>
          </p:nvSpPr>
          <p:spPr bwMode="auto">
            <a:xfrm>
              <a:off x="1624" y="2164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47" name="Line 165"/>
            <p:cNvSpPr>
              <a:spLocks noChangeShapeType="1"/>
            </p:cNvSpPr>
            <p:nvPr/>
          </p:nvSpPr>
          <p:spPr bwMode="auto">
            <a:xfrm>
              <a:off x="1624" y="2164"/>
              <a:ext cx="31" cy="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48" name="Line 166"/>
            <p:cNvSpPr>
              <a:spLocks noChangeShapeType="1"/>
            </p:cNvSpPr>
            <p:nvPr/>
          </p:nvSpPr>
          <p:spPr bwMode="auto">
            <a:xfrm>
              <a:off x="1655" y="2257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49" name="Line 167"/>
            <p:cNvSpPr>
              <a:spLocks noChangeShapeType="1"/>
            </p:cNvSpPr>
            <p:nvPr/>
          </p:nvSpPr>
          <p:spPr bwMode="auto">
            <a:xfrm>
              <a:off x="1655" y="2257"/>
              <a:ext cx="15" cy="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50" name="Line 168"/>
            <p:cNvSpPr>
              <a:spLocks noChangeShapeType="1"/>
            </p:cNvSpPr>
            <p:nvPr/>
          </p:nvSpPr>
          <p:spPr bwMode="auto">
            <a:xfrm>
              <a:off x="1670" y="2350"/>
              <a:ext cx="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51" name="Line 169"/>
            <p:cNvSpPr>
              <a:spLocks noChangeShapeType="1"/>
            </p:cNvSpPr>
            <p:nvPr/>
          </p:nvSpPr>
          <p:spPr bwMode="auto">
            <a:xfrm>
              <a:off x="1670" y="2350"/>
              <a:ext cx="16" cy="10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52" name="Rectangle 170"/>
            <p:cNvSpPr>
              <a:spLocks noChangeArrowheads="1"/>
            </p:cNvSpPr>
            <p:nvPr/>
          </p:nvSpPr>
          <p:spPr bwMode="auto">
            <a:xfrm>
              <a:off x="1114" y="1730"/>
              <a:ext cx="263" cy="2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9753" name="Line 171"/>
            <p:cNvSpPr>
              <a:spLocks noChangeShapeType="1"/>
            </p:cNvSpPr>
            <p:nvPr/>
          </p:nvSpPr>
          <p:spPr bwMode="auto">
            <a:xfrm>
              <a:off x="1377" y="1730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54" name="Line 172"/>
            <p:cNvSpPr>
              <a:spLocks noChangeShapeType="1"/>
            </p:cNvSpPr>
            <p:nvPr/>
          </p:nvSpPr>
          <p:spPr bwMode="auto">
            <a:xfrm>
              <a:off x="1377" y="1963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55" name="Line 173"/>
            <p:cNvSpPr>
              <a:spLocks noChangeShapeType="1"/>
            </p:cNvSpPr>
            <p:nvPr/>
          </p:nvSpPr>
          <p:spPr bwMode="auto">
            <a:xfrm>
              <a:off x="1114" y="1963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56" name="Line 174"/>
            <p:cNvSpPr>
              <a:spLocks noChangeShapeType="1"/>
            </p:cNvSpPr>
            <p:nvPr/>
          </p:nvSpPr>
          <p:spPr bwMode="auto">
            <a:xfrm>
              <a:off x="1377" y="1451"/>
              <a:ext cx="0" cy="5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57" name="Line 175"/>
            <p:cNvSpPr>
              <a:spLocks noChangeShapeType="1"/>
            </p:cNvSpPr>
            <p:nvPr/>
          </p:nvSpPr>
          <p:spPr bwMode="auto">
            <a:xfrm flipV="1">
              <a:off x="1114" y="1451"/>
              <a:ext cx="0" cy="5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58" name="Line 176"/>
            <p:cNvSpPr>
              <a:spLocks noChangeShapeType="1"/>
            </p:cNvSpPr>
            <p:nvPr/>
          </p:nvSpPr>
          <p:spPr bwMode="auto">
            <a:xfrm>
              <a:off x="1114" y="1730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59" name="Rectangle 177"/>
            <p:cNvSpPr>
              <a:spLocks noChangeArrowheads="1"/>
            </p:cNvSpPr>
            <p:nvPr/>
          </p:nvSpPr>
          <p:spPr bwMode="auto">
            <a:xfrm>
              <a:off x="1129" y="1466"/>
              <a:ext cx="201" cy="4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9760" name="Line 178"/>
            <p:cNvSpPr>
              <a:spLocks noChangeShapeType="1"/>
            </p:cNvSpPr>
            <p:nvPr/>
          </p:nvSpPr>
          <p:spPr bwMode="auto">
            <a:xfrm>
              <a:off x="804" y="2459"/>
              <a:ext cx="882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61" name="Freeform 179"/>
            <p:cNvSpPr>
              <a:spLocks/>
            </p:cNvSpPr>
            <p:nvPr/>
          </p:nvSpPr>
          <p:spPr bwMode="auto">
            <a:xfrm>
              <a:off x="433" y="2521"/>
              <a:ext cx="1670" cy="419"/>
            </a:xfrm>
            <a:custGeom>
              <a:avLst/>
              <a:gdLst>
                <a:gd name="T0" fmla="*/ 0 w 1670"/>
                <a:gd name="T1" fmla="*/ 419 h 419"/>
                <a:gd name="T2" fmla="*/ 0 w 1670"/>
                <a:gd name="T3" fmla="*/ 388 h 419"/>
                <a:gd name="T4" fmla="*/ 0 w 1670"/>
                <a:gd name="T5" fmla="*/ 357 h 419"/>
                <a:gd name="T6" fmla="*/ 16 w 1670"/>
                <a:gd name="T7" fmla="*/ 326 h 419"/>
                <a:gd name="T8" fmla="*/ 31 w 1670"/>
                <a:gd name="T9" fmla="*/ 295 h 419"/>
                <a:gd name="T10" fmla="*/ 46 w 1670"/>
                <a:gd name="T11" fmla="*/ 264 h 419"/>
                <a:gd name="T12" fmla="*/ 62 w 1670"/>
                <a:gd name="T13" fmla="*/ 233 h 419"/>
                <a:gd name="T14" fmla="*/ 77 w 1670"/>
                <a:gd name="T15" fmla="*/ 202 h 419"/>
                <a:gd name="T16" fmla="*/ 93 w 1670"/>
                <a:gd name="T17" fmla="*/ 171 h 419"/>
                <a:gd name="T18" fmla="*/ 124 w 1670"/>
                <a:gd name="T19" fmla="*/ 155 h 419"/>
                <a:gd name="T20" fmla="*/ 155 w 1670"/>
                <a:gd name="T21" fmla="*/ 124 h 419"/>
                <a:gd name="T22" fmla="*/ 170 w 1670"/>
                <a:gd name="T23" fmla="*/ 109 h 419"/>
                <a:gd name="T24" fmla="*/ 201 w 1670"/>
                <a:gd name="T25" fmla="*/ 78 h 419"/>
                <a:gd name="T26" fmla="*/ 232 w 1670"/>
                <a:gd name="T27" fmla="*/ 62 h 419"/>
                <a:gd name="T28" fmla="*/ 278 w 1670"/>
                <a:gd name="T29" fmla="*/ 47 h 419"/>
                <a:gd name="T30" fmla="*/ 309 w 1670"/>
                <a:gd name="T31" fmla="*/ 31 h 419"/>
                <a:gd name="T32" fmla="*/ 340 w 1670"/>
                <a:gd name="T33" fmla="*/ 16 h 419"/>
                <a:gd name="T34" fmla="*/ 387 w 1670"/>
                <a:gd name="T35" fmla="*/ 16 h 419"/>
                <a:gd name="T36" fmla="*/ 418 w 1670"/>
                <a:gd name="T37" fmla="*/ 0 h 419"/>
                <a:gd name="T38" fmla="*/ 464 w 1670"/>
                <a:gd name="T39" fmla="*/ 0 h 419"/>
                <a:gd name="T40" fmla="*/ 510 w 1670"/>
                <a:gd name="T41" fmla="*/ 0 h 419"/>
                <a:gd name="T42" fmla="*/ 1160 w 1670"/>
                <a:gd name="T43" fmla="*/ 0 h 419"/>
                <a:gd name="T44" fmla="*/ 1206 w 1670"/>
                <a:gd name="T45" fmla="*/ 0 h 419"/>
                <a:gd name="T46" fmla="*/ 1253 w 1670"/>
                <a:gd name="T47" fmla="*/ 0 h 419"/>
                <a:gd name="T48" fmla="*/ 1284 w 1670"/>
                <a:gd name="T49" fmla="*/ 16 h 419"/>
                <a:gd name="T50" fmla="*/ 1330 w 1670"/>
                <a:gd name="T51" fmla="*/ 16 h 419"/>
                <a:gd name="T52" fmla="*/ 1361 w 1670"/>
                <a:gd name="T53" fmla="*/ 31 h 419"/>
                <a:gd name="T54" fmla="*/ 1392 w 1670"/>
                <a:gd name="T55" fmla="*/ 47 h 419"/>
                <a:gd name="T56" fmla="*/ 1438 w 1670"/>
                <a:gd name="T57" fmla="*/ 62 h 419"/>
                <a:gd name="T58" fmla="*/ 1469 w 1670"/>
                <a:gd name="T59" fmla="*/ 78 h 419"/>
                <a:gd name="T60" fmla="*/ 1500 w 1670"/>
                <a:gd name="T61" fmla="*/ 109 h 419"/>
                <a:gd name="T62" fmla="*/ 1531 w 1670"/>
                <a:gd name="T63" fmla="*/ 124 h 419"/>
                <a:gd name="T64" fmla="*/ 1547 w 1670"/>
                <a:gd name="T65" fmla="*/ 155 h 419"/>
                <a:gd name="T66" fmla="*/ 1578 w 1670"/>
                <a:gd name="T67" fmla="*/ 171 h 419"/>
                <a:gd name="T68" fmla="*/ 1593 w 1670"/>
                <a:gd name="T69" fmla="*/ 202 h 419"/>
                <a:gd name="T70" fmla="*/ 1609 w 1670"/>
                <a:gd name="T71" fmla="*/ 233 h 419"/>
                <a:gd name="T72" fmla="*/ 1640 w 1670"/>
                <a:gd name="T73" fmla="*/ 264 h 419"/>
                <a:gd name="T74" fmla="*/ 1640 w 1670"/>
                <a:gd name="T75" fmla="*/ 295 h 419"/>
                <a:gd name="T76" fmla="*/ 1655 w 1670"/>
                <a:gd name="T77" fmla="*/ 326 h 419"/>
                <a:gd name="T78" fmla="*/ 1670 w 1670"/>
                <a:gd name="T79" fmla="*/ 357 h 419"/>
                <a:gd name="T80" fmla="*/ 1670 w 1670"/>
                <a:gd name="T81" fmla="*/ 388 h 419"/>
                <a:gd name="T82" fmla="*/ 1670 w 1670"/>
                <a:gd name="T83" fmla="*/ 419 h 4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670" h="419">
                  <a:moveTo>
                    <a:pt x="0" y="419"/>
                  </a:moveTo>
                  <a:lnTo>
                    <a:pt x="0" y="388"/>
                  </a:lnTo>
                  <a:lnTo>
                    <a:pt x="0" y="357"/>
                  </a:lnTo>
                  <a:lnTo>
                    <a:pt x="16" y="326"/>
                  </a:lnTo>
                  <a:lnTo>
                    <a:pt x="31" y="295"/>
                  </a:lnTo>
                  <a:lnTo>
                    <a:pt x="46" y="264"/>
                  </a:lnTo>
                  <a:lnTo>
                    <a:pt x="62" y="233"/>
                  </a:lnTo>
                  <a:lnTo>
                    <a:pt x="77" y="202"/>
                  </a:lnTo>
                  <a:lnTo>
                    <a:pt x="93" y="171"/>
                  </a:lnTo>
                  <a:lnTo>
                    <a:pt x="124" y="155"/>
                  </a:lnTo>
                  <a:lnTo>
                    <a:pt x="155" y="124"/>
                  </a:lnTo>
                  <a:lnTo>
                    <a:pt x="170" y="109"/>
                  </a:lnTo>
                  <a:lnTo>
                    <a:pt x="201" y="78"/>
                  </a:lnTo>
                  <a:lnTo>
                    <a:pt x="232" y="62"/>
                  </a:lnTo>
                  <a:lnTo>
                    <a:pt x="278" y="47"/>
                  </a:lnTo>
                  <a:lnTo>
                    <a:pt x="309" y="31"/>
                  </a:lnTo>
                  <a:lnTo>
                    <a:pt x="340" y="16"/>
                  </a:lnTo>
                  <a:lnTo>
                    <a:pt x="387" y="16"/>
                  </a:lnTo>
                  <a:lnTo>
                    <a:pt x="418" y="0"/>
                  </a:lnTo>
                  <a:lnTo>
                    <a:pt x="464" y="0"/>
                  </a:lnTo>
                  <a:lnTo>
                    <a:pt x="510" y="0"/>
                  </a:lnTo>
                  <a:lnTo>
                    <a:pt x="1160" y="0"/>
                  </a:lnTo>
                  <a:lnTo>
                    <a:pt x="1206" y="0"/>
                  </a:lnTo>
                  <a:lnTo>
                    <a:pt x="1253" y="0"/>
                  </a:lnTo>
                  <a:lnTo>
                    <a:pt x="1284" y="16"/>
                  </a:lnTo>
                  <a:lnTo>
                    <a:pt x="1330" y="16"/>
                  </a:lnTo>
                  <a:lnTo>
                    <a:pt x="1361" y="31"/>
                  </a:lnTo>
                  <a:lnTo>
                    <a:pt x="1392" y="47"/>
                  </a:lnTo>
                  <a:lnTo>
                    <a:pt x="1438" y="62"/>
                  </a:lnTo>
                  <a:lnTo>
                    <a:pt x="1469" y="78"/>
                  </a:lnTo>
                  <a:lnTo>
                    <a:pt x="1500" y="109"/>
                  </a:lnTo>
                  <a:lnTo>
                    <a:pt x="1531" y="124"/>
                  </a:lnTo>
                  <a:lnTo>
                    <a:pt x="1547" y="155"/>
                  </a:lnTo>
                  <a:lnTo>
                    <a:pt x="1578" y="171"/>
                  </a:lnTo>
                  <a:lnTo>
                    <a:pt x="1593" y="202"/>
                  </a:lnTo>
                  <a:lnTo>
                    <a:pt x="1609" y="233"/>
                  </a:lnTo>
                  <a:lnTo>
                    <a:pt x="1640" y="264"/>
                  </a:lnTo>
                  <a:lnTo>
                    <a:pt x="1640" y="295"/>
                  </a:lnTo>
                  <a:lnTo>
                    <a:pt x="1655" y="326"/>
                  </a:lnTo>
                  <a:lnTo>
                    <a:pt x="1670" y="357"/>
                  </a:lnTo>
                  <a:lnTo>
                    <a:pt x="1670" y="388"/>
                  </a:lnTo>
                  <a:lnTo>
                    <a:pt x="1670" y="41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62" name="Freeform 180"/>
            <p:cNvSpPr>
              <a:spLocks/>
            </p:cNvSpPr>
            <p:nvPr/>
          </p:nvSpPr>
          <p:spPr bwMode="auto">
            <a:xfrm>
              <a:off x="603" y="2676"/>
              <a:ext cx="1346" cy="295"/>
            </a:xfrm>
            <a:custGeom>
              <a:avLst/>
              <a:gdLst>
                <a:gd name="T0" fmla="*/ 0 w 1346"/>
                <a:gd name="T1" fmla="*/ 295 h 295"/>
                <a:gd name="T2" fmla="*/ 0 w 1346"/>
                <a:gd name="T3" fmla="*/ 279 h 295"/>
                <a:gd name="T4" fmla="*/ 16 w 1346"/>
                <a:gd name="T5" fmla="*/ 248 h 295"/>
                <a:gd name="T6" fmla="*/ 16 w 1346"/>
                <a:gd name="T7" fmla="*/ 233 h 295"/>
                <a:gd name="T8" fmla="*/ 31 w 1346"/>
                <a:gd name="T9" fmla="*/ 202 h 295"/>
                <a:gd name="T10" fmla="*/ 31 w 1346"/>
                <a:gd name="T11" fmla="*/ 186 h 295"/>
                <a:gd name="T12" fmla="*/ 47 w 1346"/>
                <a:gd name="T13" fmla="*/ 155 h 295"/>
                <a:gd name="T14" fmla="*/ 62 w 1346"/>
                <a:gd name="T15" fmla="*/ 140 h 295"/>
                <a:gd name="T16" fmla="*/ 78 w 1346"/>
                <a:gd name="T17" fmla="*/ 124 h 295"/>
                <a:gd name="T18" fmla="*/ 108 w 1346"/>
                <a:gd name="T19" fmla="*/ 109 h 295"/>
                <a:gd name="T20" fmla="*/ 124 w 1346"/>
                <a:gd name="T21" fmla="*/ 93 h 295"/>
                <a:gd name="T22" fmla="*/ 139 w 1346"/>
                <a:gd name="T23" fmla="*/ 78 h 295"/>
                <a:gd name="T24" fmla="*/ 170 w 1346"/>
                <a:gd name="T25" fmla="*/ 62 h 295"/>
                <a:gd name="T26" fmla="*/ 201 w 1346"/>
                <a:gd name="T27" fmla="*/ 47 h 295"/>
                <a:gd name="T28" fmla="*/ 217 w 1346"/>
                <a:gd name="T29" fmla="*/ 31 h 295"/>
                <a:gd name="T30" fmla="*/ 248 w 1346"/>
                <a:gd name="T31" fmla="*/ 31 h 295"/>
                <a:gd name="T32" fmla="*/ 279 w 1346"/>
                <a:gd name="T33" fmla="*/ 16 h 295"/>
                <a:gd name="T34" fmla="*/ 310 w 1346"/>
                <a:gd name="T35" fmla="*/ 16 h 295"/>
                <a:gd name="T36" fmla="*/ 340 w 1346"/>
                <a:gd name="T37" fmla="*/ 0 h 295"/>
                <a:gd name="T38" fmla="*/ 371 w 1346"/>
                <a:gd name="T39" fmla="*/ 0 h 295"/>
                <a:gd name="T40" fmla="*/ 402 w 1346"/>
                <a:gd name="T41" fmla="*/ 0 h 295"/>
                <a:gd name="T42" fmla="*/ 944 w 1346"/>
                <a:gd name="T43" fmla="*/ 0 h 295"/>
                <a:gd name="T44" fmla="*/ 975 w 1346"/>
                <a:gd name="T45" fmla="*/ 0 h 295"/>
                <a:gd name="T46" fmla="*/ 1006 w 1346"/>
                <a:gd name="T47" fmla="*/ 0 h 295"/>
                <a:gd name="T48" fmla="*/ 1036 w 1346"/>
                <a:gd name="T49" fmla="*/ 16 h 295"/>
                <a:gd name="T50" fmla="*/ 1067 w 1346"/>
                <a:gd name="T51" fmla="*/ 16 h 295"/>
                <a:gd name="T52" fmla="*/ 1098 w 1346"/>
                <a:gd name="T53" fmla="*/ 31 h 295"/>
                <a:gd name="T54" fmla="*/ 1129 w 1346"/>
                <a:gd name="T55" fmla="*/ 31 h 295"/>
                <a:gd name="T56" fmla="*/ 1145 w 1346"/>
                <a:gd name="T57" fmla="*/ 47 h 295"/>
                <a:gd name="T58" fmla="*/ 1176 w 1346"/>
                <a:gd name="T59" fmla="*/ 62 h 295"/>
                <a:gd name="T60" fmla="*/ 1207 w 1346"/>
                <a:gd name="T61" fmla="*/ 78 h 295"/>
                <a:gd name="T62" fmla="*/ 1222 w 1346"/>
                <a:gd name="T63" fmla="*/ 93 h 295"/>
                <a:gd name="T64" fmla="*/ 1238 w 1346"/>
                <a:gd name="T65" fmla="*/ 109 h 295"/>
                <a:gd name="T66" fmla="*/ 1268 w 1346"/>
                <a:gd name="T67" fmla="*/ 124 h 295"/>
                <a:gd name="T68" fmla="*/ 1284 w 1346"/>
                <a:gd name="T69" fmla="*/ 140 h 295"/>
                <a:gd name="T70" fmla="*/ 1299 w 1346"/>
                <a:gd name="T71" fmla="*/ 155 h 295"/>
                <a:gd name="T72" fmla="*/ 1315 w 1346"/>
                <a:gd name="T73" fmla="*/ 186 h 295"/>
                <a:gd name="T74" fmla="*/ 1315 w 1346"/>
                <a:gd name="T75" fmla="*/ 202 h 295"/>
                <a:gd name="T76" fmla="*/ 1330 w 1346"/>
                <a:gd name="T77" fmla="*/ 233 h 295"/>
                <a:gd name="T78" fmla="*/ 1330 w 1346"/>
                <a:gd name="T79" fmla="*/ 248 h 295"/>
                <a:gd name="T80" fmla="*/ 1346 w 1346"/>
                <a:gd name="T81" fmla="*/ 279 h 295"/>
                <a:gd name="T82" fmla="*/ 1346 w 1346"/>
                <a:gd name="T83" fmla="*/ 295 h 29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46" h="295">
                  <a:moveTo>
                    <a:pt x="0" y="295"/>
                  </a:moveTo>
                  <a:lnTo>
                    <a:pt x="0" y="279"/>
                  </a:lnTo>
                  <a:lnTo>
                    <a:pt x="16" y="248"/>
                  </a:lnTo>
                  <a:lnTo>
                    <a:pt x="16" y="233"/>
                  </a:lnTo>
                  <a:lnTo>
                    <a:pt x="31" y="202"/>
                  </a:lnTo>
                  <a:lnTo>
                    <a:pt x="31" y="186"/>
                  </a:lnTo>
                  <a:lnTo>
                    <a:pt x="47" y="155"/>
                  </a:lnTo>
                  <a:lnTo>
                    <a:pt x="62" y="140"/>
                  </a:lnTo>
                  <a:lnTo>
                    <a:pt x="78" y="124"/>
                  </a:lnTo>
                  <a:lnTo>
                    <a:pt x="108" y="109"/>
                  </a:lnTo>
                  <a:lnTo>
                    <a:pt x="124" y="93"/>
                  </a:lnTo>
                  <a:lnTo>
                    <a:pt x="139" y="78"/>
                  </a:lnTo>
                  <a:lnTo>
                    <a:pt x="170" y="62"/>
                  </a:lnTo>
                  <a:lnTo>
                    <a:pt x="201" y="47"/>
                  </a:lnTo>
                  <a:lnTo>
                    <a:pt x="217" y="31"/>
                  </a:lnTo>
                  <a:lnTo>
                    <a:pt x="248" y="31"/>
                  </a:lnTo>
                  <a:lnTo>
                    <a:pt x="279" y="16"/>
                  </a:lnTo>
                  <a:lnTo>
                    <a:pt x="310" y="16"/>
                  </a:lnTo>
                  <a:lnTo>
                    <a:pt x="340" y="0"/>
                  </a:lnTo>
                  <a:lnTo>
                    <a:pt x="371" y="0"/>
                  </a:lnTo>
                  <a:lnTo>
                    <a:pt x="402" y="0"/>
                  </a:lnTo>
                  <a:lnTo>
                    <a:pt x="944" y="0"/>
                  </a:lnTo>
                  <a:lnTo>
                    <a:pt x="975" y="0"/>
                  </a:lnTo>
                  <a:lnTo>
                    <a:pt x="1006" y="0"/>
                  </a:lnTo>
                  <a:lnTo>
                    <a:pt x="1036" y="16"/>
                  </a:lnTo>
                  <a:lnTo>
                    <a:pt x="1067" y="16"/>
                  </a:lnTo>
                  <a:lnTo>
                    <a:pt x="1098" y="31"/>
                  </a:lnTo>
                  <a:lnTo>
                    <a:pt x="1129" y="31"/>
                  </a:lnTo>
                  <a:lnTo>
                    <a:pt x="1145" y="47"/>
                  </a:lnTo>
                  <a:lnTo>
                    <a:pt x="1176" y="62"/>
                  </a:lnTo>
                  <a:lnTo>
                    <a:pt x="1207" y="78"/>
                  </a:lnTo>
                  <a:lnTo>
                    <a:pt x="1222" y="93"/>
                  </a:lnTo>
                  <a:lnTo>
                    <a:pt x="1238" y="109"/>
                  </a:lnTo>
                  <a:lnTo>
                    <a:pt x="1268" y="124"/>
                  </a:lnTo>
                  <a:lnTo>
                    <a:pt x="1284" y="140"/>
                  </a:lnTo>
                  <a:lnTo>
                    <a:pt x="1299" y="155"/>
                  </a:lnTo>
                  <a:lnTo>
                    <a:pt x="1315" y="186"/>
                  </a:lnTo>
                  <a:lnTo>
                    <a:pt x="1315" y="202"/>
                  </a:lnTo>
                  <a:lnTo>
                    <a:pt x="1330" y="233"/>
                  </a:lnTo>
                  <a:lnTo>
                    <a:pt x="1330" y="248"/>
                  </a:lnTo>
                  <a:lnTo>
                    <a:pt x="1346" y="279"/>
                  </a:lnTo>
                  <a:lnTo>
                    <a:pt x="1346" y="29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63" name="Freeform 181"/>
            <p:cNvSpPr>
              <a:spLocks/>
            </p:cNvSpPr>
            <p:nvPr/>
          </p:nvSpPr>
          <p:spPr bwMode="auto">
            <a:xfrm>
              <a:off x="1145" y="2397"/>
              <a:ext cx="123" cy="248"/>
            </a:xfrm>
            <a:custGeom>
              <a:avLst/>
              <a:gdLst>
                <a:gd name="T0" fmla="*/ 61 w 123"/>
                <a:gd name="T1" fmla="*/ 248 h 248"/>
                <a:gd name="T2" fmla="*/ 123 w 123"/>
                <a:gd name="T3" fmla="*/ 186 h 248"/>
                <a:gd name="T4" fmla="*/ 92 w 123"/>
                <a:gd name="T5" fmla="*/ 186 h 248"/>
                <a:gd name="T6" fmla="*/ 92 w 123"/>
                <a:gd name="T7" fmla="*/ 0 h 248"/>
                <a:gd name="T8" fmla="*/ 30 w 123"/>
                <a:gd name="T9" fmla="*/ 0 h 248"/>
                <a:gd name="T10" fmla="*/ 30 w 123"/>
                <a:gd name="T11" fmla="*/ 186 h 248"/>
                <a:gd name="T12" fmla="*/ 0 w 123"/>
                <a:gd name="T13" fmla="*/ 186 h 248"/>
                <a:gd name="T14" fmla="*/ 61 w 123"/>
                <a:gd name="T15" fmla="*/ 248 h 2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3" h="248">
                  <a:moveTo>
                    <a:pt x="61" y="248"/>
                  </a:moveTo>
                  <a:lnTo>
                    <a:pt x="123" y="186"/>
                  </a:lnTo>
                  <a:lnTo>
                    <a:pt x="92" y="186"/>
                  </a:lnTo>
                  <a:lnTo>
                    <a:pt x="92" y="0"/>
                  </a:lnTo>
                  <a:lnTo>
                    <a:pt x="30" y="0"/>
                  </a:lnTo>
                  <a:lnTo>
                    <a:pt x="30" y="186"/>
                  </a:lnTo>
                  <a:lnTo>
                    <a:pt x="0" y="186"/>
                  </a:lnTo>
                  <a:lnTo>
                    <a:pt x="61" y="2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64" name="Freeform 182"/>
            <p:cNvSpPr>
              <a:spLocks/>
            </p:cNvSpPr>
            <p:nvPr/>
          </p:nvSpPr>
          <p:spPr bwMode="auto">
            <a:xfrm>
              <a:off x="1145" y="2397"/>
              <a:ext cx="123" cy="248"/>
            </a:xfrm>
            <a:custGeom>
              <a:avLst/>
              <a:gdLst>
                <a:gd name="T0" fmla="*/ 0 w 123"/>
                <a:gd name="T1" fmla="*/ 186 h 248"/>
                <a:gd name="T2" fmla="*/ 30 w 123"/>
                <a:gd name="T3" fmla="*/ 186 h 248"/>
                <a:gd name="T4" fmla="*/ 30 w 123"/>
                <a:gd name="T5" fmla="*/ 0 h 248"/>
                <a:gd name="T6" fmla="*/ 92 w 123"/>
                <a:gd name="T7" fmla="*/ 0 h 248"/>
                <a:gd name="T8" fmla="*/ 92 w 123"/>
                <a:gd name="T9" fmla="*/ 186 h 248"/>
                <a:gd name="T10" fmla="*/ 123 w 123"/>
                <a:gd name="T11" fmla="*/ 186 h 248"/>
                <a:gd name="T12" fmla="*/ 61 w 123"/>
                <a:gd name="T13" fmla="*/ 248 h 248"/>
                <a:gd name="T14" fmla="*/ 0 w 123"/>
                <a:gd name="T15" fmla="*/ 186 h 2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3" h="248">
                  <a:moveTo>
                    <a:pt x="0" y="186"/>
                  </a:moveTo>
                  <a:lnTo>
                    <a:pt x="30" y="186"/>
                  </a:lnTo>
                  <a:lnTo>
                    <a:pt x="30" y="0"/>
                  </a:lnTo>
                  <a:lnTo>
                    <a:pt x="92" y="0"/>
                  </a:lnTo>
                  <a:lnTo>
                    <a:pt x="92" y="186"/>
                  </a:lnTo>
                  <a:lnTo>
                    <a:pt x="123" y="186"/>
                  </a:lnTo>
                  <a:lnTo>
                    <a:pt x="61" y="248"/>
                  </a:lnTo>
                  <a:lnTo>
                    <a:pt x="0" y="18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65" name="Freeform 183"/>
            <p:cNvSpPr>
              <a:spLocks/>
            </p:cNvSpPr>
            <p:nvPr/>
          </p:nvSpPr>
          <p:spPr bwMode="auto">
            <a:xfrm>
              <a:off x="1377" y="2816"/>
              <a:ext cx="108" cy="46"/>
            </a:xfrm>
            <a:custGeom>
              <a:avLst/>
              <a:gdLst>
                <a:gd name="T0" fmla="*/ 30 w 108"/>
                <a:gd name="T1" fmla="*/ 15 h 46"/>
                <a:gd name="T2" fmla="*/ 0 w 108"/>
                <a:gd name="T3" fmla="*/ 15 h 46"/>
                <a:gd name="T4" fmla="*/ 0 w 108"/>
                <a:gd name="T5" fmla="*/ 46 h 46"/>
                <a:gd name="T6" fmla="*/ 108 w 108"/>
                <a:gd name="T7" fmla="*/ 0 h 46"/>
                <a:gd name="T8" fmla="*/ 30 w 108"/>
                <a:gd name="T9" fmla="*/ 15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46">
                  <a:moveTo>
                    <a:pt x="30" y="15"/>
                  </a:moveTo>
                  <a:lnTo>
                    <a:pt x="0" y="15"/>
                  </a:lnTo>
                  <a:lnTo>
                    <a:pt x="0" y="46"/>
                  </a:lnTo>
                  <a:lnTo>
                    <a:pt x="108" y="0"/>
                  </a:lnTo>
                  <a:lnTo>
                    <a:pt x="3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66" name="Freeform 184"/>
            <p:cNvSpPr>
              <a:spLocks/>
            </p:cNvSpPr>
            <p:nvPr/>
          </p:nvSpPr>
          <p:spPr bwMode="auto">
            <a:xfrm>
              <a:off x="1377" y="2754"/>
              <a:ext cx="30" cy="46"/>
            </a:xfrm>
            <a:custGeom>
              <a:avLst/>
              <a:gdLst>
                <a:gd name="T0" fmla="*/ 30 w 30"/>
                <a:gd name="T1" fmla="*/ 46 h 46"/>
                <a:gd name="T2" fmla="*/ 0 w 30"/>
                <a:gd name="T3" fmla="*/ 0 h 46"/>
                <a:gd name="T4" fmla="*/ 0 w 30"/>
                <a:gd name="T5" fmla="*/ 46 h 46"/>
                <a:gd name="T6" fmla="*/ 30 w 30"/>
                <a:gd name="T7" fmla="*/ 46 h 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46">
                  <a:moveTo>
                    <a:pt x="30" y="46"/>
                  </a:moveTo>
                  <a:lnTo>
                    <a:pt x="0" y="0"/>
                  </a:lnTo>
                  <a:lnTo>
                    <a:pt x="0" y="46"/>
                  </a:lnTo>
                  <a:lnTo>
                    <a:pt x="3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67" name="Freeform 185"/>
            <p:cNvSpPr>
              <a:spLocks/>
            </p:cNvSpPr>
            <p:nvPr/>
          </p:nvSpPr>
          <p:spPr bwMode="auto">
            <a:xfrm>
              <a:off x="1052" y="2754"/>
              <a:ext cx="433" cy="77"/>
            </a:xfrm>
            <a:custGeom>
              <a:avLst/>
              <a:gdLst>
                <a:gd name="T0" fmla="*/ 0 w 433"/>
                <a:gd name="T1" fmla="*/ 46 h 77"/>
                <a:gd name="T2" fmla="*/ 0 w 433"/>
                <a:gd name="T3" fmla="*/ 77 h 77"/>
                <a:gd name="T4" fmla="*/ 355 w 433"/>
                <a:gd name="T5" fmla="*/ 77 h 77"/>
                <a:gd name="T6" fmla="*/ 433 w 433"/>
                <a:gd name="T7" fmla="*/ 62 h 77"/>
                <a:gd name="T8" fmla="*/ 325 w 433"/>
                <a:gd name="T9" fmla="*/ 0 h 77"/>
                <a:gd name="T10" fmla="*/ 355 w 433"/>
                <a:gd name="T11" fmla="*/ 46 h 77"/>
                <a:gd name="T12" fmla="*/ 0 w 433"/>
                <a:gd name="T13" fmla="*/ 46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3" h="77">
                  <a:moveTo>
                    <a:pt x="0" y="46"/>
                  </a:moveTo>
                  <a:lnTo>
                    <a:pt x="0" y="77"/>
                  </a:lnTo>
                  <a:lnTo>
                    <a:pt x="355" y="77"/>
                  </a:lnTo>
                  <a:lnTo>
                    <a:pt x="433" y="62"/>
                  </a:lnTo>
                  <a:lnTo>
                    <a:pt x="325" y="0"/>
                  </a:lnTo>
                  <a:lnTo>
                    <a:pt x="355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68" name="Freeform 186"/>
            <p:cNvSpPr>
              <a:spLocks/>
            </p:cNvSpPr>
            <p:nvPr/>
          </p:nvSpPr>
          <p:spPr bwMode="auto">
            <a:xfrm>
              <a:off x="1206" y="2878"/>
              <a:ext cx="16" cy="31"/>
            </a:xfrm>
            <a:custGeom>
              <a:avLst/>
              <a:gdLst>
                <a:gd name="T0" fmla="*/ 0 w 16"/>
                <a:gd name="T1" fmla="*/ 15 h 31"/>
                <a:gd name="T2" fmla="*/ 0 w 16"/>
                <a:gd name="T3" fmla="*/ 15 h 31"/>
                <a:gd name="T4" fmla="*/ 0 w 16"/>
                <a:gd name="T5" fmla="*/ 31 h 31"/>
                <a:gd name="T6" fmla="*/ 16 w 16"/>
                <a:gd name="T7" fmla="*/ 31 h 31"/>
                <a:gd name="T8" fmla="*/ 16 w 16"/>
                <a:gd name="T9" fmla="*/ 15 h 31"/>
                <a:gd name="T10" fmla="*/ 16 w 16"/>
                <a:gd name="T11" fmla="*/ 0 h 31"/>
                <a:gd name="T12" fmla="*/ 16 w 16"/>
                <a:gd name="T13" fmla="*/ 0 h 31"/>
                <a:gd name="T14" fmla="*/ 0 w 16"/>
                <a:gd name="T15" fmla="*/ 0 h 31"/>
                <a:gd name="T16" fmla="*/ 0 w 16"/>
                <a:gd name="T17" fmla="*/ 0 h 31"/>
                <a:gd name="T18" fmla="*/ 0 w 16"/>
                <a:gd name="T19" fmla="*/ 15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" h="31">
                  <a:moveTo>
                    <a:pt x="0" y="15"/>
                  </a:moveTo>
                  <a:lnTo>
                    <a:pt x="0" y="15"/>
                  </a:lnTo>
                  <a:lnTo>
                    <a:pt x="0" y="31"/>
                  </a:lnTo>
                  <a:lnTo>
                    <a:pt x="16" y="31"/>
                  </a:lnTo>
                  <a:lnTo>
                    <a:pt x="16" y="15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69" name="Freeform 187"/>
            <p:cNvSpPr>
              <a:spLocks/>
            </p:cNvSpPr>
            <p:nvPr/>
          </p:nvSpPr>
          <p:spPr bwMode="auto">
            <a:xfrm>
              <a:off x="1206" y="2878"/>
              <a:ext cx="16" cy="31"/>
            </a:xfrm>
            <a:custGeom>
              <a:avLst/>
              <a:gdLst>
                <a:gd name="T0" fmla="*/ 0 w 16"/>
                <a:gd name="T1" fmla="*/ 15 h 31"/>
                <a:gd name="T2" fmla="*/ 0 w 16"/>
                <a:gd name="T3" fmla="*/ 0 h 31"/>
                <a:gd name="T4" fmla="*/ 0 w 16"/>
                <a:gd name="T5" fmla="*/ 0 h 31"/>
                <a:gd name="T6" fmla="*/ 0 w 16"/>
                <a:gd name="T7" fmla="*/ 0 h 31"/>
                <a:gd name="T8" fmla="*/ 16 w 16"/>
                <a:gd name="T9" fmla="*/ 0 h 31"/>
                <a:gd name="T10" fmla="*/ 16 w 16"/>
                <a:gd name="T11" fmla="*/ 0 h 31"/>
                <a:gd name="T12" fmla="*/ 16 w 16"/>
                <a:gd name="T13" fmla="*/ 15 h 31"/>
                <a:gd name="T14" fmla="*/ 16 w 16"/>
                <a:gd name="T15" fmla="*/ 15 h 31"/>
                <a:gd name="T16" fmla="*/ 16 w 16"/>
                <a:gd name="T17" fmla="*/ 31 h 31"/>
                <a:gd name="T18" fmla="*/ 0 w 16"/>
                <a:gd name="T19" fmla="*/ 31 h 31"/>
                <a:gd name="T20" fmla="*/ 0 w 16"/>
                <a:gd name="T21" fmla="*/ 15 h 31"/>
                <a:gd name="T22" fmla="*/ 0 w 16"/>
                <a:gd name="T23" fmla="*/ 15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" h="31">
                  <a:moveTo>
                    <a:pt x="0" y="15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5"/>
                  </a:lnTo>
                  <a:lnTo>
                    <a:pt x="16" y="31"/>
                  </a:lnTo>
                  <a:lnTo>
                    <a:pt x="0" y="31"/>
                  </a:lnTo>
                  <a:lnTo>
                    <a:pt x="0" y="15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70" name="Freeform 188"/>
            <p:cNvSpPr>
              <a:spLocks/>
            </p:cNvSpPr>
            <p:nvPr/>
          </p:nvSpPr>
          <p:spPr bwMode="auto">
            <a:xfrm>
              <a:off x="1191" y="1404"/>
              <a:ext cx="124" cy="248"/>
            </a:xfrm>
            <a:custGeom>
              <a:avLst/>
              <a:gdLst>
                <a:gd name="T0" fmla="*/ 62 w 124"/>
                <a:gd name="T1" fmla="*/ 248 h 248"/>
                <a:gd name="T2" fmla="*/ 124 w 124"/>
                <a:gd name="T3" fmla="*/ 186 h 248"/>
                <a:gd name="T4" fmla="*/ 93 w 124"/>
                <a:gd name="T5" fmla="*/ 186 h 248"/>
                <a:gd name="T6" fmla="*/ 93 w 124"/>
                <a:gd name="T7" fmla="*/ 0 h 248"/>
                <a:gd name="T8" fmla="*/ 31 w 124"/>
                <a:gd name="T9" fmla="*/ 0 h 248"/>
                <a:gd name="T10" fmla="*/ 31 w 124"/>
                <a:gd name="T11" fmla="*/ 186 h 248"/>
                <a:gd name="T12" fmla="*/ 0 w 124"/>
                <a:gd name="T13" fmla="*/ 186 h 248"/>
                <a:gd name="T14" fmla="*/ 62 w 124"/>
                <a:gd name="T15" fmla="*/ 248 h 2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4" h="248">
                  <a:moveTo>
                    <a:pt x="62" y="248"/>
                  </a:moveTo>
                  <a:lnTo>
                    <a:pt x="124" y="186"/>
                  </a:lnTo>
                  <a:lnTo>
                    <a:pt x="93" y="186"/>
                  </a:lnTo>
                  <a:lnTo>
                    <a:pt x="93" y="0"/>
                  </a:lnTo>
                  <a:lnTo>
                    <a:pt x="31" y="0"/>
                  </a:lnTo>
                  <a:lnTo>
                    <a:pt x="31" y="186"/>
                  </a:lnTo>
                  <a:lnTo>
                    <a:pt x="0" y="186"/>
                  </a:lnTo>
                  <a:lnTo>
                    <a:pt x="62" y="2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71" name="Freeform 189"/>
            <p:cNvSpPr>
              <a:spLocks/>
            </p:cNvSpPr>
            <p:nvPr/>
          </p:nvSpPr>
          <p:spPr bwMode="auto">
            <a:xfrm>
              <a:off x="1191" y="1404"/>
              <a:ext cx="124" cy="248"/>
            </a:xfrm>
            <a:custGeom>
              <a:avLst/>
              <a:gdLst>
                <a:gd name="T0" fmla="*/ 0 w 124"/>
                <a:gd name="T1" fmla="*/ 186 h 248"/>
                <a:gd name="T2" fmla="*/ 31 w 124"/>
                <a:gd name="T3" fmla="*/ 186 h 248"/>
                <a:gd name="T4" fmla="*/ 31 w 124"/>
                <a:gd name="T5" fmla="*/ 0 h 248"/>
                <a:gd name="T6" fmla="*/ 93 w 124"/>
                <a:gd name="T7" fmla="*/ 0 h 248"/>
                <a:gd name="T8" fmla="*/ 93 w 124"/>
                <a:gd name="T9" fmla="*/ 186 h 248"/>
                <a:gd name="T10" fmla="*/ 124 w 124"/>
                <a:gd name="T11" fmla="*/ 186 h 248"/>
                <a:gd name="T12" fmla="*/ 62 w 124"/>
                <a:gd name="T13" fmla="*/ 248 h 248"/>
                <a:gd name="T14" fmla="*/ 0 w 124"/>
                <a:gd name="T15" fmla="*/ 186 h 2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4" h="248">
                  <a:moveTo>
                    <a:pt x="0" y="186"/>
                  </a:moveTo>
                  <a:lnTo>
                    <a:pt x="31" y="186"/>
                  </a:lnTo>
                  <a:lnTo>
                    <a:pt x="31" y="0"/>
                  </a:lnTo>
                  <a:lnTo>
                    <a:pt x="93" y="0"/>
                  </a:lnTo>
                  <a:lnTo>
                    <a:pt x="93" y="186"/>
                  </a:lnTo>
                  <a:lnTo>
                    <a:pt x="124" y="186"/>
                  </a:lnTo>
                  <a:lnTo>
                    <a:pt x="62" y="248"/>
                  </a:lnTo>
                  <a:lnTo>
                    <a:pt x="0" y="18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72" name="Freeform 190"/>
            <p:cNvSpPr>
              <a:spLocks/>
            </p:cNvSpPr>
            <p:nvPr/>
          </p:nvSpPr>
          <p:spPr bwMode="auto">
            <a:xfrm>
              <a:off x="1206" y="1218"/>
              <a:ext cx="31" cy="31"/>
            </a:xfrm>
            <a:custGeom>
              <a:avLst/>
              <a:gdLst>
                <a:gd name="T0" fmla="*/ 0 w 31"/>
                <a:gd name="T1" fmla="*/ 16 h 31"/>
                <a:gd name="T2" fmla="*/ 0 w 31"/>
                <a:gd name="T3" fmla="*/ 16 h 31"/>
                <a:gd name="T4" fmla="*/ 16 w 31"/>
                <a:gd name="T5" fmla="*/ 31 h 31"/>
                <a:gd name="T6" fmla="*/ 31 w 31"/>
                <a:gd name="T7" fmla="*/ 31 h 31"/>
                <a:gd name="T8" fmla="*/ 31 w 31"/>
                <a:gd name="T9" fmla="*/ 16 h 31"/>
                <a:gd name="T10" fmla="*/ 31 w 31"/>
                <a:gd name="T11" fmla="*/ 0 h 31"/>
                <a:gd name="T12" fmla="*/ 31 w 31"/>
                <a:gd name="T13" fmla="*/ 0 h 31"/>
                <a:gd name="T14" fmla="*/ 16 w 31"/>
                <a:gd name="T15" fmla="*/ 0 h 31"/>
                <a:gd name="T16" fmla="*/ 0 w 31"/>
                <a:gd name="T17" fmla="*/ 0 h 31"/>
                <a:gd name="T18" fmla="*/ 0 w 31"/>
                <a:gd name="T19" fmla="*/ 16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1" h="31">
                  <a:moveTo>
                    <a:pt x="0" y="16"/>
                  </a:moveTo>
                  <a:lnTo>
                    <a:pt x="0" y="16"/>
                  </a:lnTo>
                  <a:lnTo>
                    <a:pt x="16" y="31"/>
                  </a:lnTo>
                  <a:lnTo>
                    <a:pt x="31" y="31"/>
                  </a:lnTo>
                  <a:lnTo>
                    <a:pt x="31" y="16"/>
                  </a:lnTo>
                  <a:lnTo>
                    <a:pt x="31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73" name="Freeform 191"/>
            <p:cNvSpPr>
              <a:spLocks/>
            </p:cNvSpPr>
            <p:nvPr/>
          </p:nvSpPr>
          <p:spPr bwMode="auto">
            <a:xfrm>
              <a:off x="1206" y="1218"/>
              <a:ext cx="31" cy="31"/>
            </a:xfrm>
            <a:custGeom>
              <a:avLst/>
              <a:gdLst>
                <a:gd name="T0" fmla="*/ 0 w 31"/>
                <a:gd name="T1" fmla="*/ 16 h 31"/>
                <a:gd name="T2" fmla="*/ 0 w 31"/>
                <a:gd name="T3" fmla="*/ 0 h 31"/>
                <a:gd name="T4" fmla="*/ 16 w 31"/>
                <a:gd name="T5" fmla="*/ 0 h 31"/>
                <a:gd name="T6" fmla="*/ 16 w 31"/>
                <a:gd name="T7" fmla="*/ 0 h 31"/>
                <a:gd name="T8" fmla="*/ 31 w 31"/>
                <a:gd name="T9" fmla="*/ 0 h 31"/>
                <a:gd name="T10" fmla="*/ 31 w 31"/>
                <a:gd name="T11" fmla="*/ 0 h 31"/>
                <a:gd name="T12" fmla="*/ 31 w 31"/>
                <a:gd name="T13" fmla="*/ 16 h 31"/>
                <a:gd name="T14" fmla="*/ 31 w 31"/>
                <a:gd name="T15" fmla="*/ 16 h 31"/>
                <a:gd name="T16" fmla="*/ 31 w 31"/>
                <a:gd name="T17" fmla="*/ 31 h 31"/>
                <a:gd name="T18" fmla="*/ 16 w 31"/>
                <a:gd name="T19" fmla="*/ 31 h 31"/>
                <a:gd name="T20" fmla="*/ 0 w 31"/>
                <a:gd name="T21" fmla="*/ 16 h 31"/>
                <a:gd name="T22" fmla="*/ 0 w 31"/>
                <a:gd name="T23" fmla="*/ 16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1" h="31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1" y="0"/>
                  </a:lnTo>
                  <a:lnTo>
                    <a:pt x="31" y="16"/>
                  </a:lnTo>
                  <a:lnTo>
                    <a:pt x="31" y="31"/>
                  </a:lnTo>
                  <a:lnTo>
                    <a:pt x="16" y="31"/>
                  </a:lnTo>
                  <a:lnTo>
                    <a:pt x="0" y="1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74" name="Freeform 192"/>
            <p:cNvSpPr>
              <a:spLocks/>
            </p:cNvSpPr>
            <p:nvPr/>
          </p:nvSpPr>
          <p:spPr bwMode="auto">
            <a:xfrm>
              <a:off x="340" y="644"/>
              <a:ext cx="31" cy="31"/>
            </a:xfrm>
            <a:custGeom>
              <a:avLst/>
              <a:gdLst>
                <a:gd name="T0" fmla="*/ 0 w 31"/>
                <a:gd name="T1" fmla="*/ 16 h 31"/>
                <a:gd name="T2" fmla="*/ 0 w 31"/>
                <a:gd name="T3" fmla="*/ 16 h 31"/>
                <a:gd name="T4" fmla="*/ 16 w 31"/>
                <a:gd name="T5" fmla="*/ 31 h 31"/>
                <a:gd name="T6" fmla="*/ 31 w 31"/>
                <a:gd name="T7" fmla="*/ 31 h 31"/>
                <a:gd name="T8" fmla="*/ 31 w 31"/>
                <a:gd name="T9" fmla="*/ 16 h 31"/>
                <a:gd name="T10" fmla="*/ 31 w 31"/>
                <a:gd name="T11" fmla="*/ 0 h 31"/>
                <a:gd name="T12" fmla="*/ 31 w 31"/>
                <a:gd name="T13" fmla="*/ 0 h 31"/>
                <a:gd name="T14" fmla="*/ 16 w 31"/>
                <a:gd name="T15" fmla="*/ 0 h 31"/>
                <a:gd name="T16" fmla="*/ 0 w 31"/>
                <a:gd name="T17" fmla="*/ 0 h 31"/>
                <a:gd name="T18" fmla="*/ 0 w 31"/>
                <a:gd name="T19" fmla="*/ 16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1" h="31">
                  <a:moveTo>
                    <a:pt x="0" y="16"/>
                  </a:moveTo>
                  <a:lnTo>
                    <a:pt x="0" y="16"/>
                  </a:lnTo>
                  <a:lnTo>
                    <a:pt x="16" y="31"/>
                  </a:lnTo>
                  <a:lnTo>
                    <a:pt x="31" y="31"/>
                  </a:lnTo>
                  <a:lnTo>
                    <a:pt x="31" y="16"/>
                  </a:lnTo>
                  <a:lnTo>
                    <a:pt x="31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75" name="Freeform 193"/>
            <p:cNvSpPr>
              <a:spLocks/>
            </p:cNvSpPr>
            <p:nvPr/>
          </p:nvSpPr>
          <p:spPr bwMode="auto">
            <a:xfrm>
              <a:off x="340" y="644"/>
              <a:ext cx="31" cy="31"/>
            </a:xfrm>
            <a:custGeom>
              <a:avLst/>
              <a:gdLst>
                <a:gd name="T0" fmla="*/ 0 w 31"/>
                <a:gd name="T1" fmla="*/ 16 h 31"/>
                <a:gd name="T2" fmla="*/ 0 w 31"/>
                <a:gd name="T3" fmla="*/ 0 h 31"/>
                <a:gd name="T4" fmla="*/ 16 w 31"/>
                <a:gd name="T5" fmla="*/ 0 h 31"/>
                <a:gd name="T6" fmla="*/ 16 w 31"/>
                <a:gd name="T7" fmla="*/ 0 h 31"/>
                <a:gd name="T8" fmla="*/ 31 w 31"/>
                <a:gd name="T9" fmla="*/ 0 h 31"/>
                <a:gd name="T10" fmla="*/ 31 w 31"/>
                <a:gd name="T11" fmla="*/ 0 h 31"/>
                <a:gd name="T12" fmla="*/ 31 w 31"/>
                <a:gd name="T13" fmla="*/ 16 h 31"/>
                <a:gd name="T14" fmla="*/ 31 w 31"/>
                <a:gd name="T15" fmla="*/ 16 h 31"/>
                <a:gd name="T16" fmla="*/ 31 w 31"/>
                <a:gd name="T17" fmla="*/ 31 h 31"/>
                <a:gd name="T18" fmla="*/ 16 w 31"/>
                <a:gd name="T19" fmla="*/ 31 h 31"/>
                <a:gd name="T20" fmla="*/ 0 w 31"/>
                <a:gd name="T21" fmla="*/ 16 h 31"/>
                <a:gd name="T22" fmla="*/ 0 w 31"/>
                <a:gd name="T23" fmla="*/ 16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1" h="31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1" y="0"/>
                  </a:lnTo>
                  <a:lnTo>
                    <a:pt x="31" y="16"/>
                  </a:lnTo>
                  <a:lnTo>
                    <a:pt x="31" y="31"/>
                  </a:lnTo>
                  <a:lnTo>
                    <a:pt x="16" y="31"/>
                  </a:lnTo>
                  <a:lnTo>
                    <a:pt x="0" y="1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76" name="Freeform 194"/>
            <p:cNvSpPr>
              <a:spLocks/>
            </p:cNvSpPr>
            <p:nvPr/>
          </p:nvSpPr>
          <p:spPr bwMode="auto">
            <a:xfrm>
              <a:off x="3619" y="1451"/>
              <a:ext cx="16" cy="31"/>
            </a:xfrm>
            <a:custGeom>
              <a:avLst/>
              <a:gdLst>
                <a:gd name="T0" fmla="*/ 0 w 16"/>
                <a:gd name="T1" fmla="*/ 15 h 31"/>
                <a:gd name="T2" fmla="*/ 0 w 16"/>
                <a:gd name="T3" fmla="*/ 31 h 31"/>
                <a:gd name="T4" fmla="*/ 0 w 16"/>
                <a:gd name="T5" fmla="*/ 31 h 31"/>
                <a:gd name="T6" fmla="*/ 16 w 16"/>
                <a:gd name="T7" fmla="*/ 31 h 31"/>
                <a:gd name="T8" fmla="*/ 16 w 16"/>
                <a:gd name="T9" fmla="*/ 31 h 31"/>
                <a:gd name="T10" fmla="*/ 16 w 16"/>
                <a:gd name="T11" fmla="*/ 15 h 31"/>
                <a:gd name="T12" fmla="*/ 16 w 16"/>
                <a:gd name="T13" fmla="*/ 0 h 31"/>
                <a:gd name="T14" fmla="*/ 0 w 16"/>
                <a:gd name="T15" fmla="*/ 0 h 31"/>
                <a:gd name="T16" fmla="*/ 0 w 16"/>
                <a:gd name="T17" fmla="*/ 15 h 31"/>
                <a:gd name="T18" fmla="*/ 0 w 16"/>
                <a:gd name="T19" fmla="*/ 15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" h="31">
                  <a:moveTo>
                    <a:pt x="0" y="15"/>
                  </a:moveTo>
                  <a:lnTo>
                    <a:pt x="0" y="31"/>
                  </a:lnTo>
                  <a:lnTo>
                    <a:pt x="16" y="31"/>
                  </a:lnTo>
                  <a:lnTo>
                    <a:pt x="16" y="15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77" name="Freeform 195"/>
            <p:cNvSpPr>
              <a:spLocks/>
            </p:cNvSpPr>
            <p:nvPr/>
          </p:nvSpPr>
          <p:spPr bwMode="auto">
            <a:xfrm>
              <a:off x="3619" y="1451"/>
              <a:ext cx="16" cy="31"/>
            </a:xfrm>
            <a:custGeom>
              <a:avLst/>
              <a:gdLst>
                <a:gd name="T0" fmla="*/ 0 w 16"/>
                <a:gd name="T1" fmla="*/ 15 h 31"/>
                <a:gd name="T2" fmla="*/ 0 w 16"/>
                <a:gd name="T3" fmla="*/ 15 h 31"/>
                <a:gd name="T4" fmla="*/ 0 w 16"/>
                <a:gd name="T5" fmla="*/ 0 h 31"/>
                <a:gd name="T6" fmla="*/ 0 w 16"/>
                <a:gd name="T7" fmla="*/ 0 h 31"/>
                <a:gd name="T8" fmla="*/ 16 w 16"/>
                <a:gd name="T9" fmla="*/ 0 h 31"/>
                <a:gd name="T10" fmla="*/ 16 w 16"/>
                <a:gd name="T11" fmla="*/ 15 h 31"/>
                <a:gd name="T12" fmla="*/ 16 w 16"/>
                <a:gd name="T13" fmla="*/ 15 h 31"/>
                <a:gd name="T14" fmla="*/ 16 w 16"/>
                <a:gd name="T15" fmla="*/ 31 h 31"/>
                <a:gd name="T16" fmla="*/ 16 w 16"/>
                <a:gd name="T17" fmla="*/ 31 h 31"/>
                <a:gd name="T18" fmla="*/ 0 w 16"/>
                <a:gd name="T19" fmla="*/ 31 h 31"/>
                <a:gd name="T20" fmla="*/ 0 w 16"/>
                <a:gd name="T21" fmla="*/ 31 h 31"/>
                <a:gd name="T22" fmla="*/ 0 w 16"/>
                <a:gd name="T23" fmla="*/ 15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" h="31">
                  <a:moveTo>
                    <a:pt x="0" y="15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5"/>
                  </a:lnTo>
                  <a:lnTo>
                    <a:pt x="16" y="31"/>
                  </a:lnTo>
                  <a:lnTo>
                    <a:pt x="0" y="31"/>
                  </a:lnTo>
                  <a:lnTo>
                    <a:pt x="0" y="15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78" name="Freeform 196"/>
            <p:cNvSpPr>
              <a:spLocks/>
            </p:cNvSpPr>
            <p:nvPr/>
          </p:nvSpPr>
          <p:spPr bwMode="auto">
            <a:xfrm>
              <a:off x="4346" y="1311"/>
              <a:ext cx="31" cy="31"/>
            </a:xfrm>
            <a:custGeom>
              <a:avLst/>
              <a:gdLst>
                <a:gd name="T0" fmla="*/ 0 w 31"/>
                <a:gd name="T1" fmla="*/ 16 h 31"/>
                <a:gd name="T2" fmla="*/ 0 w 31"/>
                <a:gd name="T3" fmla="*/ 31 h 31"/>
                <a:gd name="T4" fmla="*/ 0 w 31"/>
                <a:gd name="T5" fmla="*/ 31 h 31"/>
                <a:gd name="T6" fmla="*/ 16 w 31"/>
                <a:gd name="T7" fmla="*/ 31 h 31"/>
                <a:gd name="T8" fmla="*/ 31 w 31"/>
                <a:gd name="T9" fmla="*/ 31 h 31"/>
                <a:gd name="T10" fmla="*/ 31 w 31"/>
                <a:gd name="T11" fmla="*/ 16 h 31"/>
                <a:gd name="T12" fmla="*/ 16 w 31"/>
                <a:gd name="T13" fmla="*/ 0 h 31"/>
                <a:gd name="T14" fmla="*/ 0 w 31"/>
                <a:gd name="T15" fmla="*/ 0 h 31"/>
                <a:gd name="T16" fmla="*/ 0 w 31"/>
                <a:gd name="T17" fmla="*/ 16 h 31"/>
                <a:gd name="T18" fmla="*/ 0 w 31"/>
                <a:gd name="T19" fmla="*/ 16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1" h="31">
                  <a:moveTo>
                    <a:pt x="0" y="16"/>
                  </a:moveTo>
                  <a:lnTo>
                    <a:pt x="0" y="31"/>
                  </a:lnTo>
                  <a:lnTo>
                    <a:pt x="16" y="31"/>
                  </a:lnTo>
                  <a:lnTo>
                    <a:pt x="31" y="31"/>
                  </a:lnTo>
                  <a:lnTo>
                    <a:pt x="31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79" name="Freeform 197"/>
            <p:cNvSpPr>
              <a:spLocks/>
            </p:cNvSpPr>
            <p:nvPr/>
          </p:nvSpPr>
          <p:spPr bwMode="auto">
            <a:xfrm>
              <a:off x="4346" y="1311"/>
              <a:ext cx="31" cy="31"/>
            </a:xfrm>
            <a:custGeom>
              <a:avLst/>
              <a:gdLst>
                <a:gd name="T0" fmla="*/ 0 w 31"/>
                <a:gd name="T1" fmla="*/ 16 h 31"/>
                <a:gd name="T2" fmla="*/ 0 w 31"/>
                <a:gd name="T3" fmla="*/ 16 h 31"/>
                <a:gd name="T4" fmla="*/ 0 w 31"/>
                <a:gd name="T5" fmla="*/ 0 h 31"/>
                <a:gd name="T6" fmla="*/ 16 w 31"/>
                <a:gd name="T7" fmla="*/ 0 h 31"/>
                <a:gd name="T8" fmla="*/ 16 w 31"/>
                <a:gd name="T9" fmla="*/ 0 h 31"/>
                <a:gd name="T10" fmla="*/ 31 w 31"/>
                <a:gd name="T11" fmla="*/ 16 h 31"/>
                <a:gd name="T12" fmla="*/ 31 w 31"/>
                <a:gd name="T13" fmla="*/ 16 h 31"/>
                <a:gd name="T14" fmla="*/ 31 w 31"/>
                <a:gd name="T15" fmla="*/ 31 h 31"/>
                <a:gd name="T16" fmla="*/ 16 w 31"/>
                <a:gd name="T17" fmla="*/ 31 h 31"/>
                <a:gd name="T18" fmla="*/ 0 w 31"/>
                <a:gd name="T19" fmla="*/ 31 h 31"/>
                <a:gd name="T20" fmla="*/ 0 w 31"/>
                <a:gd name="T21" fmla="*/ 31 h 31"/>
                <a:gd name="T22" fmla="*/ 0 w 31"/>
                <a:gd name="T23" fmla="*/ 16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1" h="31">
                  <a:moveTo>
                    <a:pt x="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1" y="16"/>
                  </a:lnTo>
                  <a:lnTo>
                    <a:pt x="31" y="31"/>
                  </a:lnTo>
                  <a:lnTo>
                    <a:pt x="16" y="31"/>
                  </a:lnTo>
                  <a:lnTo>
                    <a:pt x="0" y="31"/>
                  </a:lnTo>
                  <a:lnTo>
                    <a:pt x="0" y="1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80" name="Line 198"/>
            <p:cNvSpPr>
              <a:spLocks noChangeShapeType="1"/>
            </p:cNvSpPr>
            <p:nvPr/>
          </p:nvSpPr>
          <p:spPr bwMode="auto">
            <a:xfrm>
              <a:off x="4006" y="1544"/>
              <a:ext cx="80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81" name="Freeform 199"/>
            <p:cNvSpPr>
              <a:spLocks/>
            </p:cNvSpPr>
            <p:nvPr/>
          </p:nvSpPr>
          <p:spPr bwMode="auto">
            <a:xfrm>
              <a:off x="479" y="3281"/>
              <a:ext cx="16" cy="47"/>
            </a:xfrm>
            <a:custGeom>
              <a:avLst/>
              <a:gdLst>
                <a:gd name="T0" fmla="*/ 0 w 16"/>
                <a:gd name="T1" fmla="*/ 31 h 47"/>
                <a:gd name="T2" fmla="*/ 0 w 16"/>
                <a:gd name="T3" fmla="*/ 31 h 47"/>
                <a:gd name="T4" fmla="*/ 0 w 16"/>
                <a:gd name="T5" fmla="*/ 47 h 47"/>
                <a:gd name="T6" fmla="*/ 16 w 16"/>
                <a:gd name="T7" fmla="*/ 47 h 47"/>
                <a:gd name="T8" fmla="*/ 0 w 16"/>
                <a:gd name="T9" fmla="*/ 0 h 47"/>
                <a:gd name="T10" fmla="*/ 0 w 16"/>
                <a:gd name="T11" fmla="*/ 31 h 47"/>
                <a:gd name="T12" fmla="*/ 0 w 16"/>
                <a:gd name="T13" fmla="*/ 31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47">
                  <a:moveTo>
                    <a:pt x="0" y="31"/>
                  </a:moveTo>
                  <a:lnTo>
                    <a:pt x="0" y="31"/>
                  </a:lnTo>
                  <a:lnTo>
                    <a:pt x="0" y="47"/>
                  </a:lnTo>
                  <a:lnTo>
                    <a:pt x="16" y="47"/>
                  </a:lnTo>
                  <a:lnTo>
                    <a:pt x="0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82" name="Freeform 200"/>
            <p:cNvSpPr>
              <a:spLocks/>
            </p:cNvSpPr>
            <p:nvPr/>
          </p:nvSpPr>
          <p:spPr bwMode="auto">
            <a:xfrm>
              <a:off x="2042" y="3281"/>
              <a:ext cx="46" cy="155"/>
            </a:xfrm>
            <a:custGeom>
              <a:avLst/>
              <a:gdLst>
                <a:gd name="T0" fmla="*/ 31 w 46"/>
                <a:gd name="T1" fmla="*/ 16 h 155"/>
                <a:gd name="T2" fmla="*/ 46 w 46"/>
                <a:gd name="T3" fmla="*/ 16 h 155"/>
                <a:gd name="T4" fmla="*/ 31 w 46"/>
                <a:gd name="T5" fmla="*/ 0 h 155"/>
                <a:gd name="T6" fmla="*/ 15 w 46"/>
                <a:gd name="T7" fmla="*/ 0 h 155"/>
                <a:gd name="T8" fmla="*/ 0 w 46"/>
                <a:gd name="T9" fmla="*/ 16 h 155"/>
                <a:gd name="T10" fmla="*/ 15 w 46"/>
                <a:gd name="T11" fmla="*/ 16 h 155"/>
                <a:gd name="T12" fmla="*/ 15 w 46"/>
                <a:gd name="T13" fmla="*/ 140 h 155"/>
                <a:gd name="T14" fmla="*/ 15 w 46"/>
                <a:gd name="T15" fmla="*/ 155 h 155"/>
                <a:gd name="T16" fmla="*/ 31 w 46"/>
                <a:gd name="T17" fmla="*/ 140 h 155"/>
                <a:gd name="T18" fmla="*/ 31 w 46"/>
                <a:gd name="T19" fmla="*/ 16 h 1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" h="155">
                  <a:moveTo>
                    <a:pt x="31" y="16"/>
                  </a:moveTo>
                  <a:lnTo>
                    <a:pt x="46" y="16"/>
                  </a:lnTo>
                  <a:lnTo>
                    <a:pt x="31" y="0"/>
                  </a:lnTo>
                  <a:lnTo>
                    <a:pt x="15" y="0"/>
                  </a:lnTo>
                  <a:lnTo>
                    <a:pt x="0" y="16"/>
                  </a:lnTo>
                  <a:lnTo>
                    <a:pt x="15" y="16"/>
                  </a:lnTo>
                  <a:lnTo>
                    <a:pt x="15" y="140"/>
                  </a:lnTo>
                  <a:lnTo>
                    <a:pt x="15" y="155"/>
                  </a:lnTo>
                  <a:lnTo>
                    <a:pt x="31" y="140"/>
                  </a:lnTo>
                  <a:lnTo>
                    <a:pt x="3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83" name="Freeform 201"/>
            <p:cNvSpPr>
              <a:spLocks/>
            </p:cNvSpPr>
            <p:nvPr/>
          </p:nvSpPr>
          <p:spPr bwMode="auto">
            <a:xfrm>
              <a:off x="2057" y="3297"/>
              <a:ext cx="0" cy="139"/>
            </a:xfrm>
            <a:custGeom>
              <a:avLst/>
              <a:gdLst>
                <a:gd name="T0" fmla="*/ 124 h 139"/>
                <a:gd name="T1" fmla="*/ 0 h 139"/>
                <a:gd name="T2" fmla="*/ 124 h 139"/>
                <a:gd name="T3" fmla="*/ 139 h 139"/>
                <a:gd name="T4" fmla="*/ 139 h 139"/>
                <a:gd name="T5" fmla="*/ 124 h 139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0" r="r" b="b"/>
              <a:pathLst>
                <a:path h="139">
                  <a:moveTo>
                    <a:pt x="0" y="124"/>
                  </a:moveTo>
                  <a:lnTo>
                    <a:pt x="0" y="0"/>
                  </a:lnTo>
                  <a:lnTo>
                    <a:pt x="0" y="124"/>
                  </a:lnTo>
                  <a:lnTo>
                    <a:pt x="0" y="139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84" name="Freeform 202"/>
            <p:cNvSpPr>
              <a:spLocks/>
            </p:cNvSpPr>
            <p:nvPr/>
          </p:nvSpPr>
          <p:spPr bwMode="auto">
            <a:xfrm>
              <a:off x="2042" y="3250"/>
              <a:ext cx="46" cy="47"/>
            </a:xfrm>
            <a:custGeom>
              <a:avLst/>
              <a:gdLst>
                <a:gd name="T0" fmla="*/ 15 w 46"/>
                <a:gd name="T1" fmla="*/ 0 h 47"/>
                <a:gd name="T2" fmla="*/ 0 w 46"/>
                <a:gd name="T3" fmla="*/ 47 h 47"/>
                <a:gd name="T4" fmla="*/ 15 w 46"/>
                <a:gd name="T5" fmla="*/ 31 h 47"/>
                <a:gd name="T6" fmla="*/ 31 w 46"/>
                <a:gd name="T7" fmla="*/ 31 h 47"/>
                <a:gd name="T8" fmla="*/ 46 w 46"/>
                <a:gd name="T9" fmla="*/ 47 h 47"/>
                <a:gd name="T10" fmla="*/ 15 w 46"/>
                <a:gd name="T11" fmla="*/ 0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47">
                  <a:moveTo>
                    <a:pt x="15" y="0"/>
                  </a:moveTo>
                  <a:lnTo>
                    <a:pt x="0" y="47"/>
                  </a:lnTo>
                  <a:lnTo>
                    <a:pt x="15" y="31"/>
                  </a:lnTo>
                  <a:lnTo>
                    <a:pt x="31" y="31"/>
                  </a:lnTo>
                  <a:lnTo>
                    <a:pt x="46" y="4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85" name="Freeform 203"/>
            <p:cNvSpPr>
              <a:spLocks/>
            </p:cNvSpPr>
            <p:nvPr/>
          </p:nvSpPr>
          <p:spPr bwMode="auto">
            <a:xfrm>
              <a:off x="449" y="3281"/>
              <a:ext cx="1608" cy="155"/>
            </a:xfrm>
            <a:custGeom>
              <a:avLst/>
              <a:gdLst>
                <a:gd name="T0" fmla="*/ 30 w 1608"/>
                <a:gd name="T1" fmla="*/ 155 h 155"/>
                <a:gd name="T2" fmla="*/ 1608 w 1608"/>
                <a:gd name="T3" fmla="*/ 155 h 155"/>
                <a:gd name="T4" fmla="*/ 1608 w 1608"/>
                <a:gd name="T5" fmla="*/ 140 h 155"/>
                <a:gd name="T6" fmla="*/ 1608 w 1608"/>
                <a:gd name="T7" fmla="*/ 140 h 155"/>
                <a:gd name="T8" fmla="*/ 30 w 1608"/>
                <a:gd name="T9" fmla="*/ 140 h 155"/>
                <a:gd name="T10" fmla="*/ 30 w 1608"/>
                <a:gd name="T11" fmla="*/ 47 h 155"/>
                <a:gd name="T12" fmla="*/ 30 w 1608"/>
                <a:gd name="T13" fmla="*/ 31 h 155"/>
                <a:gd name="T14" fmla="*/ 30 w 1608"/>
                <a:gd name="T15" fmla="*/ 0 h 155"/>
                <a:gd name="T16" fmla="*/ 0 w 1608"/>
                <a:gd name="T17" fmla="*/ 47 h 155"/>
                <a:gd name="T18" fmla="*/ 30 w 1608"/>
                <a:gd name="T19" fmla="*/ 47 h 155"/>
                <a:gd name="T20" fmla="*/ 30 w 1608"/>
                <a:gd name="T21" fmla="*/ 140 h 155"/>
                <a:gd name="T22" fmla="*/ 30 w 1608"/>
                <a:gd name="T23" fmla="*/ 140 h 155"/>
                <a:gd name="T24" fmla="*/ 30 w 1608"/>
                <a:gd name="T25" fmla="*/ 155 h 1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08" h="155">
                  <a:moveTo>
                    <a:pt x="30" y="155"/>
                  </a:moveTo>
                  <a:lnTo>
                    <a:pt x="1608" y="155"/>
                  </a:lnTo>
                  <a:lnTo>
                    <a:pt x="1608" y="140"/>
                  </a:lnTo>
                  <a:lnTo>
                    <a:pt x="30" y="140"/>
                  </a:lnTo>
                  <a:lnTo>
                    <a:pt x="30" y="47"/>
                  </a:lnTo>
                  <a:lnTo>
                    <a:pt x="30" y="31"/>
                  </a:lnTo>
                  <a:lnTo>
                    <a:pt x="30" y="0"/>
                  </a:lnTo>
                  <a:lnTo>
                    <a:pt x="0" y="47"/>
                  </a:lnTo>
                  <a:lnTo>
                    <a:pt x="30" y="47"/>
                  </a:lnTo>
                  <a:lnTo>
                    <a:pt x="30" y="140"/>
                  </a:lnTo>
                  <a:lnTo>
                    <a:pt x="30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86" name="Freeform 204"/>
            <p:cNvSpPr>
              <a:spLocks/>
            </p:cNvSpPr>
            <p:nvPr/>
          </p:nvSpPr>
          <p:spPr bwMode="auto">
            <a:xfrm>
              <a:off x="479" y="3328"/>
              <a:ext cx="0" cy="108"/>
            </a:xfrm>
            <a:custGeom>
              <a:avLst/>
              <a:gdLst>
                <a:gd name="T0" fmla="*/ 108 h 108"/>
                <a:gd name="T1" fmla="*/ 93 h 108"/>
                <a:gd name="T2" fmla="*/ 93 h 108"/>
                <a:gd name="T3" fmla="*/ 0 h 108"/>
                <a:gd name="T4" fmla="*/ 93 h 108"/>
                <a:gd name="T5" fmla="*/ 108 h 108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0" r="r" b="b"/>
              <a:pathLst>
                <a:path h="108">
                  <a:moveTo>
                    <a:pt x="0" y="108"/>
                  </a:moveTo>
                  <a:lnTo>
                    <a:pt x="0" y="93"/>
                  </a:lnTo>
                  <a:lnTo>
                    <a:pt x="0" y="0"/>
                  </a:lnTo>
                  <a:lnTo>
                    <a:pt x="0" y="93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87" name="Rectangle 205"/>
            <p:cNvSpPr>
              <a:spLocks noChangeArrowheads="1"/>
            </p:cNvSpPr>
            <p:nvPr/>
          </p:nvSpPr>
          <p:spPr bwMode="auto">
            <a:xfrm>
              <a:off x="851" y="3312"/>
              <a:ext cx="819" cy="1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9788" name="Rectangle 206"/>
            <p:cNvSpPr>
              <a:spLocks noChangeArrowheads="1"/>
            </p:cNvSpPr>
            <p:nvPr/>
          </p:nvSpPr>
          <p:spPr bwMode="auto">
            <a:xfrm>
              <a:off x="15" y="195"/>
              <a:ext cx="137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300" b="1">
                  <a:solidFill>
                    <a:srgbClr val="333399"/>
                  </a:solidFill>
                </a:rPr>
                <a:t>Cardiac output</a:t>
              </a:r>
              <a:endParaRPr lang="en-US" altLang="en-US"/>
            </a:p>
          </p:txBody>
        </p:sp>
        <p:sp>
          <p:nvSpPr>
            <p:cNvPr id="29789" name="Rectangle 207"/>
            <p:cNvSpPr>
              <a:spLocks noChangeArrowheads="1"/>
            </p:cNvSpPr>
            <p:nvPr/>
          </p:nvSpPr>
          <p:spPr bwMode="auto">
            <a:xfrm>
              <a:off x="309" y="644"/>
              <a:ext cx="17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b="1">
                  <a:solidFill>
                    <a:srgbClr val="000000"/>
                  </a:solidFill>
                </a:rPr>
                <a:t>Q</a:t>
              </a:r>
              <a:endParaRPr lang="en-US" altLang="en-US"/>
            </a:p>
          </p:txBody>
        </p:sp>
        <p:sp>
          <p:nvSpPr>
            <p:cNvPr id="29790" name="Rectangle 208"/>
            <p:cNvSpPr>
              <a:spLocks noChangeArrowheads="1"/>
            </p:cNvSpPr>
            <p:nvPr/>
          </p:nvSpPr>
          <p:spPr bwMode="auto">
            <a:xfrm>
              <a:off x="418" y="737"/>
              <a:ext cx="12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00"/>
                  </a:solidFill>
                </a:rPr>
                <a:t>c </a:t>
              </a:r>
              <a:endParaRPr lang="en-US" altLang="en-US"/>
            </a:p>
          </p:txBody>
        </p:sp>
        <p:sp>
          <p:nvSpPr>
            <p:cNvPr id="29791" name="Rectangle 209"/>
            <p:cNvSpPr>
              <a:spLocks noChangeArrowheads="1"/>
            </p:cNvSpPr>
            <p:nvPr/>
          </p:nvSpPr>
          <p:spPr bwMode="auto">
            <a:xfrm>
              <a:off x="495" y="644"/>
              <a:ext cx="27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b="1">
                  <a:solidFill>
                    <a:srgbClr val="000000"/>
                  </a:solidFill>
                </a:rPr>
                <a:t>= V</a:t>
              </a:r>
              <a:endParaRPr lang="en-US" altLang="en-US"/>
            </a:p>
          </p:txBody>
        </p:sp>
        <p:sp>
          <p:nvSpPr>
            <p:cNvPr id="29792" name="Rectangle 210"/>
            <p:cNvSpPr>
              <a:spLocks noChangeArrowheads="1"/>
            </p:cNvSpPr>
            <p:nvPr/>
          </p:nvSpPr>
          <p:spPr bwMode="auto">
            <a:xfrm>
              <a:off x="711" y="737"/>
              <a:ext cx="12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00"/>
                  </a:solidFill>
                </a:rPr>
                <a:t>s </a:t>
              </a:r>
              <a:endParaRPr lang="en-US" altLang="en-US"/>
            </a:p>
          </p:txBody>
        </p:sp>
        <p:sp>
          <p:nvSpPr>
            <p:cNvPr id="29793" name="Rectangle 211"/>
            <p:cNvSpPr>
              <a:spLocks noChangeArrowheads="1"/>
            </p:cNvSpPr>
            <p:nvPr/>
          </p:nvSpPr>
          <p:spPr bwMode="auto">
            <a:xfrm>
              <a:off x="789" y="659"/>
              <a:ext cx="170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00"/>
                  </a:solidFill>
                </a:rPr>
                <a:t>.   </a:t>
              </a:r>
              <a:endParaRPr lang="en-US" altLang="en-US"/>
            </a:p>
          </p:txBody>
        </p:sp>
        <p:sp>
          <p:nvSpPr>
            <p:cNvPr id="29794" name="Rectangle 212"/>
            <p:cNvSpPr>
              <a:spLocks noChangeArrowheads="1"/>
            </p:cNvSpPr>
            <p:nvPr/>
          </p:nvSpPr>
          <p:spPr bwMode="auto">
            <a:xfrm>
              <a:off x="882" y="644"/>
              <a:ext cx="10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b="1">
                  <a:solidFill>
                    <a:srgbClr val="000000"/>
                  </a:solidFill>
                </a:rPr>
                <a:t>f</a:t>
              </a:r>
              <a:endParaRPr lang="en-US" altLang="en-US"/>
            </a:p>
          </p:txBody>
        </p:sp>
        <p:sp>
          <p:nvSpPr>
            <p:cNvPr id="29795" name="Rectangle 213"/>
            <p:cNvSpPr>
              <a:spLocks noChangeArrowheads="1"/>
            </p:cNvSpPr>
            <p:nvPr/>
          </p:nvSpPr>
          <p:spPr bwMode="auto">
            <a:xfrm>
              <a:off x="928" y="737"/>
              <a:ext cx="9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00"/>
                  </a:solidFill>
                </a:rPr>
                <a:t>c</a:t>
              </a:r>
              <a:endParaRPr lang="en-US" altLang="en-US"/>
            </a:p>
          </p:txBody>
        </p:sp>
        <p:sp>
          <p:nvSpPr>
            <p:cNvPr id="29796" name="Rectangle 214"/>
            <p:cNvSpPr>
              <a:spLocks noChangeArrowheads="1"/>
            </p:cNvSpPr>
            <p:nvPr/>
          </p:nvSpPr>
          <p:spPr bwMode="auto">
            <a:xfrm>
              <a:off x="3774" y="644"/>
              <a:ext cx="163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</a:rPr>
                <a:t>Cardiac index: 4 l/min/m</a:t>
              </a:r>
              <a:endParaRPr lang="en-US" altLang="en-US"/>
            </a:p>
          </p:txBody>
        </p:sp>
        <p:sp>
          <p:nvSpPr>
            <p:cNvPr id="29797" name="Rectangle 215"/>
            <p:cNvSpPr>
              <a:spLocks noChangeArrowheads="1"/>
            </p:cNvSpPr>
            <p:nvPr/>
          </p:nvSpPr>
          <p:spPr bwMode="auto">
            <a:xfrm>
              <a:off x="5259" y="659"/>
              <a:ext cx="9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00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29798" name="Rectangle 216"/>
            <p:cNvSpPr>
              <a:spLocks noChangeArrowheads="1"/>
            </p:cNvSpPr>
            <p:nvPr/>
          </p:nvSpPr>
          <p:spPr bwMode="auto">
            <a:xfrm>
              <a:off x="3774" y="861"/>
              <a:ext cx="1670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</a:rPr>
                <a:t>(decreases with age to 2 l/min/m</a:t>
              </a:r>
              <a:endParaRPr lang="en-US" altLang="en-US"/>
            </a:p>
          </p:txBody>
        </p:sp>
        <p:sp>
          <p:nvSpPr>
            <p:cNvPr id="29799" name="Rectangle 217"/>
            <p:cNvSpPr>
              <a:spLocks noChangeArrowheads="1"/>
            </p:cNvSpPr>
            <p:nvPr/>
          </p:nvSpPr>
          <p:spPr bwMode="auto">
            <a:xfrm>
              <a:off x="5336" y="830"/>
              <a:ext cx="9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00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29800" name="Rectangle 218"/>
            <p:cNvSpPr>
              <a:spLocks noChangeArrowheads="1"/>
            </p:cNvSpPr>
            <p:nvPr/>
          </p:nvSpPr>
          <p:spPr bwMode="auto">
            <a:xfrm>
              <a:off x="5382" y="861"/>
              <a:ext cx="77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</a:rPr>
                <a:t>)</a:t>
              </a:r>
              <a:endParaRPr lang="en-US" altLang="en-US"/>
            </a:p>
          </p:txBody>
        </p:sp>
        <p:sp>
          <p:nvSpPr>
            <p:cNvPr id="29801" name="Rectangle 219"/>
            <p:cNvSpPr>
              <a:spLocks noChangeArrowheads="1"/>
            </p:cNvSpPr>
            <p:nvPr/>
          </p:nvSpPr>
          <p:spPr bwMode="auto">
            <a:xfrm>
              <a:off x="1423" y="644"/>
              <a:ext cx="61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</a:rPr>
                <a:t>resting 5</a:t>
              </a:r>
              <a:endParaRPr lang="en-US" altLang="en-US"/>
            </a:p>
          </p:txBody>
        </p:sp>
        <p:sp>
          <p:nvSpPr>
            <p:cNvPr id="29802" name="Rectangle 220"/>
            <p:cNvSpPr>
              <a:spLocks noChangeArrowheads="1"/>
            </p:cNvSpPr>
            <p:nvPr/>
          </p:nvSpPr>
          <p:spPr bwMode="auto">
            <a:xfrm>
              <a:off x="1949" y="644"/>
              <a:ext cx="1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</a:rPr>
                <a:t>-</a:t>
              </a:r>
              <a:endParaRPr lang="en-US" altLang="en-US"/>
            </a:p>
          </p:txBody>
        </p:sp>
        <p:sp>
          <p:nvSpPr>
            <p:cNvPr id="29803" name="Rectangle 221"/>
            <p:cNvSpPr>
              <a:spLocks noChangeArrowheads="1"/>
            </p:cNvSpPr>
            <p:nvPr/>
          </p:nvSpPr>
          <p:spPr bwMode="auto">
            <a:xfrm>
              <a:off x="1995" y="644"/>
              <a:ext cx="49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</a:rPr>
                <a:t>6 l/min</a:t>
              </a:r>
              <a:endParaRPr lang="en-US" altLang="en-US"/>
            </a:p>
          </p:txBody>
        </p:sp>
        <p:sp>
          <p:nvSpPr>
            <p:cNvPr id="29804" name="Rectangle 222"/>
            <p:cNvSpPr>
              <a:spLocks noChangeArrowheads="1"/>
            </p:cNvSpPr>
            <p:nvPr/>
          </p:nvSpPr>
          <p:spPr bwMode="auto">
            <a:xfrm>
              <a:off x="1423" y="877"/>
              <a:ext cx="80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</a:rPr>
                <a:t>maximal 25</a:t>
              </a:r>
              <a:endParaRPr lang="en-US" altLang="en-US"/>
            </a:p>
          </p:txBody>
        </p:sp>
        <p:sp>
          <p:nvSpPr>
            <p:cNvPr id="29805" name="Rectangle 223"/>
            <p:cNvSpPr>
              <a:spLocks noChangeArrowheads="1"/>
            </p:cNvSpPr>
            <p:nvPr/>
          </p:nvSpPr>
          <p:spPr bwMode="auto">
            <a:xfrm>
              <a:off x="2134" y="877"/>
              <a:ext cx="1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</a:rPr>
                <a:t>-</a:t>
              </a:r>
              <a:endParaRPr lang="en-US" altLang="en-US"/>
            </a:p>
          </p:txBody>
        </p:sp>
        <p:sp>
          <p:nvSpPr>
            <p:cNvPr id="29806" name="Rectangle 224"/>
            <p:cNvSpPr>
              <a:spLocks noChangeArrowheads="1"/>
            </p:cNvSpPr>
            <p:nvPr/>
          </p:nvSpPr>
          <p:spPr bwMode="auto">
            <a:xfrm>
              <a:off x="2181" y="877"/>
              <a:ext cx="139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</a:rPr>
                <a:t>30 l/min (top athlete)</a:t>
              </a:r>
              <a:endParaRPr lang="en-US" altLang="en-US"/>
            </a:p>
          </p:txBody>
        </p:sp>
        <p:sp>
          <p:nvSpPr>
            <p:cNvPr id="29807" name="Rectangle 225"/>
            <p:cNvSpPr>
              <a:spLocks noChangeArrowheads="1"/>
            </p:cNvSpPr>
            <p:nvPr/>
          </p:nvSpPr>
          <p:spPr bwMode="auto">
            <a:xfrm>
              <a:off x="1175" y="1218"/>
              <a:ext cx="155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b="1">
                  <a:solidFill>
                    <a:srgbClr val="000000"/>
                  </a:solidFill>
                </a:rPr>
                <a:t>V</a:t>
              </a:r>
              <a:endParaRPr lang="en-US" altLang="en-US"/>
            </a:p>
          </p:txBody>
        </p:sp>
        <p:sp>
          <p:nvSpPr>
            <p:cNvPr id="29808" name="Rectangle 226"/>
            <p:cNvSpPr>
              <a:spLocks noChangeArrowheads="1"/>
            </p:cNvSpPr>
            <p:nvPr/>
          </p:nvSpPr>
          <p:spPr bwMode="auto">
            <a:xfrm>
              <a:off x="1268" y="1265"/>
              <a:ext cx="124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rgbClr val="000000"/>
                  </a:solidFill>
                </a:rPr>
                <a:t>O</a:t>
              </a:r>
              <a:endParaRPr lang="en-US" altLang="en-US"/>
            </a:p>
          </p:txBody>
        </p:sp>
        <p:sp>
          <p:nvSpPr>
            <p:cNvPr id="29809" name="Rectangle 227"/>
            <p:cNvSpPr>
              <a:spLocks noChangeArrowheads="1"/>
            </p:cNvSpPr>
            <p:nvPr/>
          </p:nvSpPr>
          <p:spPr bwMode="auto">
            <a:xfrm>
              <a:off x="1361" y="1311"/>
              <a:ext cx="77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29810" name="Rectangle 228"/>
            <p:cNvSpPr>
              <a:spLocks noChangeArrowheads="1"/>
            </p:cNvSpPr>
            <p:nvPr/>
          </p:nvSpPr>
          <p:spPr bwMode="auto">
            <a:xfrm>
              <a:off x="15" y="1249"/>
              <a:ext cx="95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</a:rPr>
                <a:t>Determination</a:t>
              </a:r>
              <a:endParaRPr lang="en-US" altLang="en-US"/>
            </a:p>
          </p:txBody>
        </p:sp>
        <p:sp>
          <p:nvSpPr>
            <p:cNvPr id="29811" name="Rectangle 229"/>
            <p:cNvSpPr>
              <a:spLocks noChangeArrowheads="1"/>
            </p:cNvSpPr>
            <p:nvPr/>
          </p:nvSpPr>
          <p:spPr bwMode="auto">
            <a:xfrm>
              <a:off x="15" y="1404"/>
              <a:ext cx="882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(Fick principle):</a:t>
              </a:r>
              <a:endParaRPr lang="en-US" altLang="en-US"/>
            </a:p>
          </p:txBody>
        </p:sp>
        <p:sp>
          <p:nvSpPr>
            <p:cNvPr id="29812" name="Rectangle 230"/>
            <p:cNvSpPr>
              <a:spLocks noChangeArrowheads="1"/>
            </p:cNvSpPr>
            <p:nvPr/>
          </p:nvSpPr>
          <p:spPr bwMode="auto">
            <a:xfrm>
              <a:off x="1686" y="1280"/>
              <a:ext cx="820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</a:rPr>
                <a:t>At steady state,</a:t>
              </a:r>
              <a:endParaRPr lang="en-US" altLang="en-US"/>
            </a:p>
          </p:txBody>
        </p:sp>
        <p:sp>
          <p:nvSpPr>
            <p:cNvPr id="29813" name="Rectangle 231"/>
            <p:cNvSpPr>
              <a:spLocks noChangeArrowheads="1"/>
            </p:cNvSpPr>
            <p:nvPr/>
          </p:nvSpPr>
          <p:spPr bwMode="auto">
            <a:xfrm>
              <a:off x="1686" y="1404"/>
              <a:ext cx="1377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</a:rPr>
                <a:t>pulmonary oxygen uptake =</a:t>
              </a:r>
              <a:endParaRPr lang="en-US" altLang="en-US"/>
            </a:p>
          </p:txBody>
        </p:sp>
        <p:sp>
          <p:nvSpPr>
            <p:cNvPr id="29814" name="Rectangle 232"/>
            <p:cNvSpPr>
              <a:spLocks noChangeArrowheads="1"/>
            </p:cNvSpPr>
            <p:nvPr/>
          </p:nvSpPr>
          <p:spPr bwMode="auto">
            <a:xfrm>
              <a:off x="1686" y="1544"/>
              <a:ext cx="156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</a:rPr>
                <a:t>blood oxygen transport, hence:</a:t>
              </a:r>
              <a:endParaRPr lang="en-US" altLang="en-US"/>
            </a:p>
          </p:txBody>
        </p:sp>
        <p:sp>
          <p:nvSpPr>
            <p:cNvPr id="29815" name="Rectangle 233"/>
            <p:cNvSpPr>
              <a:spLocks noChangeArrowheads="1"/>
            </p:cNvSpPr>
            <p:nvPr/>
          </p:nvSpPr>
          <p:spPr bwMode="auto">
            <a:xfrm>
              <a:off x="4315" y="1311"/>
              <a:ext cx="15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</a:rPr>
                <a:t>V</a:t>
              </a:r>
              <a:endParaRPr lang="en-US" altLang="en-US"/>
            </a:p>
          </p:txBody>
        </p:sp>
        <p:sp>
          <p:nvSpPr>
            <p:cNvPr id="29816" name="Rectangle 234"/>
            <p:cNvSpPr>
              <a:spLocks noChangeArrowheads="1"/>
            </p:cNvSpPr>
            <p:nvPr/>
          </p:nvSpPr>
          <p:spPr bwMode="auto">
            <a:xfrm>
              <a:off x="4408" y="1358"/>
              <a:ext cx="124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</a:rPr>
                <a:t>O</a:t>
              </a:r>
              <a:endParaRPr lang="en-US" altLang="en-US"/>
            </a:p>
          </p:txBody>
        </p:sp>
        <p:sp>
          <p:nvSpPr>
            <p:cNvPr id="29817" name="Rectangle 235"/>
            <p:cNvSpPr>
              <a:spLocks noChangeArrowheads="1"/>
            </p:cNvSpPr>
            <p:nvPr/>
          </p:nvSpPr>
          <p:spPr bwMode="auto">
            <a:xfrm>
              <a:off x="4485" y="1404"/>
              <a:ext cx="77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rgbClr val="000000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29818" name="Rectangle 236"/>
            <p:cNvSpPr>
              <a:spLocks noChangeArrowheads="1"/>
            </p:cNvSpPr>
            <p:nvPr/>
          </p:nvSpPr>
          <p:spPr bwMode="auto">
            <a:xfrm>
              <a:off x="3573" y="1466"/>
              <a:ext cx="17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b="1">
                  <a:solidFill>
                    <a:srgbClr val="000000"/>
                  </a:solidFill>
                </a:rPr>
                <a:t>Q</a:t>
              </a:r>
              <a:endParaRPr lang="en-US" altLang="en-US"/>
            </a:p>
          </p:txBody>
        </p:sp>
        <p:sp>
          <p:nvSpPr>
            <p:cNvPr id="29819" name="Rectangle 237"/>
            <p:cNvSpPr>
              <a:spLocks noChangeArrowheads="1"/>
            </p:cNvSpPr>
            <p:nvPr/>
          </p:nvSpPr>
          <p:spPr bwMode="auto">
            <a:xfrm>
              <a:off x="3681" y="1559"/>
              <a:ext cx="186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00"/>
                  </a:solidFill>
                </a:rPr>
                <a:t>c   </a:t>
              </a:r>
              <a:endParaRPr lang="en-US" altLang="en-US"/>
            </a:p>
          </p:txBody>
        </p:sp>
        <p:sp>
          <p:nvSpPr>
            <p:cNvPr id="29820" name="Rectangle 238"/>
            <p:cNvSpPr>
              <a:spLocks noChangeArrowheads="1"/>
            </p:cNvSpPr>
            <p:nvPr/>
          </p:nvSpPr>
          <p:spPr bwMode="auto">
            <a:xfrm>
              <a:off x="3805" y="1481"/>
              <a:ext cx="13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</a:rPr>
                <a:t>=</a:t>
              </a:r>
              <a:endParaRPr lang="en-US" altLang="en-US"/>
            </a:p>
          </p:txBody>
        </p:sp>
        <p:sp>
          <p:nvSpPr>
            <p:cNvPr id="29821" name="Rectangle 239"/>
            <p:cNvSpPr>
              <a:spLocks noChangeArrowheads="1"/>
            </p:cNvSpPr>
            <p:nvPr/>
          </p:nvSpPr>
          <p:spPr bwMode="auto">
            <a:xfrm>
              <a:off x="4068" y="1559"/>
              <a:ext cx="17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</a:rPr>
                <a:t>C</a:t>
              </a:r>
              <a:endParaRPr lang="en-US" altLang="en-US"/>
            </a:p>
          </p:txBody>
        </p:sp>
        <p:sp>
          <p:nvSpPr>
            <p:cNvPr id="29822" name="Rectangle 240"/>
            <p:cNvSpPr>
              <a:spLocks noChangeArrowheads="1"/>
            </p:cNvSpPr>
            <p:nvPr/>
          </p:nvSpPr>
          <p:spPr bwMode="auto">
            <a:xfrm>
              <a:off x="4176" y="1652"/>
              <a:ext cx="9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00"/>
                  </a:solidFill>
                </a:rPr>
                <a:t>a</a:t>
              </a:r>
              <a:endParaRPr lang="en-US" altLang="en-US"/>
            </a:p>
          </p:txBody>
        </p:sp>
        <p:sp>
          <p:nvSpPr>
            <p:cNvPr id="29823" name="Rectangle 241"/>
            <p:cNvSpPr>
              <a:spLocks noChangeArrowheads="1"/>
            </p:cNvSpPr>
            <p:nvPr/>
          </p:nvSpPr>
          <p:spPr bwMode="auto">
            <a:xfrm>
              <a:off x="4222" y="1606"/>
              <a:ext cx="124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</a:rPr>
                <a:t>O</a:t>
              </a:r>
              <a:endParaRPr lang="en-US" altLang="en-US"/>
            </a:p>
          </p:txBody>
        </p:sp>
        <p:sp>
          <p:nvSpPr>
            <p:cNvPr id="29824" name="Rectangle 242"/>
            <p:cNvSpPr>
              <a:spLocks noChangeArrowheads="1"/>
            </p:cNvSpPr>
            <p:nvPr/>
          </p:nvSpPr>
          <p:spPr bwMode="auto">
            <a:xfrm>
              <a:off x="4300" y="1636"/>
              <a:ext cx="186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rgbClr val="000000"/>
                  </a:solidFill>
                </a:rPr>
                <a:t>2       </a:t>
              </a:r>
              <a:endParaRPr lang="en-US" altLang="en-US"/>
            </a:p>
          </p:txBody>
        </p:sp>
        <p:sp>
          <p:nvSpPr>
            <p:cNvPr id="29825" name="Rectangle 243"/>
            <p:cNvSpPr>
              <a:spLocks noChangeArrowheads="1"/>
            </p:cNvSpPr>
            <p:nvPr/>
          </p:nvSpPr>
          <p:spPr bwMode="auto">
            <a:xfrm>
              <a:off x="4501" y="1559"/>
              <a:ext cx="17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</a:rPr>
                <a:t>C</a:t>
              </a:r>
              <a:endParaRPr lang="en-US" altLang="en-US"/>
            </a:p>
          </p:txBody>
        </p:sp>
        <p:sp>
          <p:nvSpPr>
            <p:cNvPr id="29826" name="Rectangle 244"/>
            <p:cNvSpPr>
              <a:spLocks noChangeArrowheads="1"/>
            </p:cNvSpPr>
            <p:nvPr/>
          </p:nvSpPr>
          <p:spPr bwMode="auto">
            <a:xfrm>
              <a:off x="4609" y="1652"/>
              <a:ext cx="9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00"/>
                  </a:solidFill>
                </a:rPr>
                <a:t>v</a:t>
              </a:r>
              <a:endParaRPr lang="en-US" altLang="en-US"/>
            </a:p>
          </p:txBody>
        </p:sp>
        <p:sp>
          <p:nvSpPr>
            <p:cNvPr id="29827" name="Rectangle 245"/>
            <p:cNvSpPr>
              <a:spLocks noChangeArrowheads="1"/>
            </p:cNvSpPr>
            <p:nvPr/>
          </p:nvSpPr>
          <p:spPr bwMode="auto">
            <a:xfrm>
              <a:off x="4655" y="1606"/>
              <a:ext cx="124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</a:rPr>
                <a:t>O</a:t>
              </a:r>
              <a:endParaRPr lang="en-US" altLang="en-US"/>
            </a:p>
          </p:txBody>
        </p:sp>
        <p:sp>
          <p:nvSpPr>
            <p:cNvPr id="29828" name="Rectangle 246"/>
            <p:cNvSpPr>
              <a:spLocks noChangeArrowheads="1"/>
            </p:cNvSpPr>
            <p:nvPr/>
          </p:nvSpPr>
          <p:spPr bwMode="auto">
            <a:xfrm>
              <a:off x="4733" y="1636"/>
              <a:ext cx="77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rgbClr val="000000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29829" name="Rectangle 247"/>
            <p:cNvSpPr>
              <a:spLocks noChangeArrowheads="1"/>
            </p:cNvSpPr>
            <p:nvPr/>
          </p:nvSpPr>
          <p:spPr bwMode="auto">
            <a:xfrm>
              <a:off x="1145" y="1715"/>
              <a:ext cx="124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</a:rPr>
                <a:t>O</a:t>
              </a:r>
              <a:endParaRPr lang="en-US" altLang="en-US"/>
            </a:p>
          </p:txBody>
        </p:sp>
        <p:sp>
          <p:nvSpPr>
            <p:cNvPr id="29830" name="Rectangle 248"/>
            <p:cNvSpPr>
              <a:spLocks noChangeArrowheads="1"/>
            </p:cNvSpPr>
            <p:nvPr/>
          </p:nvSpPr>
          <p:spPr bwMode="auto">
            <a:xfrm>
              <a:off x="1237" y="1761"/>
              <a:ext cx="77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rgbClr val="000000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29831" name="Rectangle 249"/>
            <p:cNvSpPr>
              <a:spLocks noChangeArrowheads="1"/>
            </p:cNvSpPr>
            <p:nvPr/>
          </p:nvSpPr>
          <p:spPr bwMode="auto">
            <a:xfrm>
              <a:off x="1268" y="1885"/>
              <a:ext cx="124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</a:rPr>
                <a:t>O</a:t>
              </a:r>
              <a:endParaRPr lang="en-US" altLang="en-US"/>
            </a:p>
          </p:txBody>
        </p:sp>
        <p:sp>
          <p:nvSpPr>
            <p:cNvPr id="29832" name="Rectangle 250"/>
            <p:cNvSpPr>
              <a:spLocks noChangeArrowheads="1"/>
            </p:cNvSpPr>
            <p:nvPr/>
          </p:nvSpPr>
          <p:spPr bwMode="auto">
            <a:xfrm>
              <a:off x="1346" y="1931"/>
              <a:ext cx="77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rgbClr val="000000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29833" name="Rectangle 251"/>
            <p:cNvSpPr>
              <a:spLocks noChangeArrowheads="1"/>
            </p:cNvSpPr>
            <p:nvPr/>
          </p:nvSpPr>
          <p:spPr bwMode="auto">
            <a:xfrm>
              <a:off x="1021" y="2009"/>
              <a:ext cx="124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</a:rPr>
                <a:t>O</a:t>
              </a:r>
              <a:endParaRPr lang="en-US" altLang="en-US"/>
            </a:p>
          </p:txBody>
        </p:sp>
        <p:sp>
          <p:nvSpPr>
            <p:cNvPr id="29834" name="Rectangle 252"/>
            <p:cNvSpPr>
              <a:spLocks noChangeArrowheads="1"/>
            </p:cNvSpPr>
            <p:nvPr/>
          </p:nvSpPr>
          <p:spPr bwMode="auto">
            <a:xfrm>
              <a:off x="1098" y="2055"/>
              <a:ext cx="77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rgbClr val="000000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29835" name="Rectangle 253"/>
            <p:cNvSpPr>
              <a:spLocks noChangeArrowheads="1"/>
            </p:cNvSpPr>
            <p:nvPr/>
          </p:nvSpPr>
          <p:spPr bwMode="auto">
            <a:xfrm>
              <a:off x="1098" y="2211"/>
              <a:ext cx="124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</a:rPr>
                <a:t>O</a:t>
              </a:r>
              <a:endParaRPr lang="en-US" altLang="en-US"/>
            </a:p>
          </p:txBody>
        </p:sp>
        <p:sp>
          <p:nvSpPr>
            <p:cNvPr id="29836" name="Rectangle 254"/>
            <p:cNvSpPr>
              <a:spLocks noChangeArrowheads="1"/>
            </p:cNvSpPr>
            <p:nvPr/>
          </p:nvSpPr>
          <p:spPr bwMode="auto">
            <a:xfrm>
              <a:off x="1175" y="2257"/>
              <a:ext cx="77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rgbClr val="000000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29837" name="Rectangle 255"/>
            <p:cNvSpPr>
              <a:spLocks noChangeArrowheads="1"/>
            </p:cNvSpPr>
            <p:nvPr/>
          </p:nvSpPr>
          <p:spPr bwMode="auto">
            <a:xfrm>
              <a:off x="1315" y="2087"/>
              <a:ext cx="124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</a:rPr>
                <a:t>O</a:t>
              </a:r>
              <a:endParaRPr lang="en-US" altLang="en-US"/>
            </a:p>
          </p:txBody>
        </p:sp>
        <p:sp>
          <p:nvSpPr>
            <p:cNvPr id="29838" name="Rectangle 256"/>
            <p:cNvSpPr>
              <a:spLocks noChangeArrowheads="1"/>
            </p:cNvSpPr>
            <p:nvPr/>
          </p:nvSpPr>
          <p:spPr bwMode="auto">
            <a:xfrm>
              <a:off x="1407" y="2133"/>
              <a:ext cx="77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rgbClr val="000000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29839" name="Rectangle 257"/>
            <p:cNvSpPr>
              <a:spLocks noChangeArrowheads="1"/>
            </p:cNvSpPr>
            <p:nvPr/>
          </p:nvSpPr>
          <p:spPr bwMode="auto">
            <a:xfrm>
              <a:off x="572" y="2133"/>
              <a:ext cx="247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Lung</a:t>
              </a:r>
              <a:endParaRPr lang="en-US" altLang="en-US"/>
            </a:p>
          </p:txBody>
        </p:sp>
        <p:sp>
          <p:nvSpPr>
            <p:cNvPr id="29840" name="Rectangle 258"/>
            <p:cNvSpPr>
              <a:spLocks noChangeArrowheads="1"/>
            </p:cNvSpPr>
            <p:nvPr/>
          </p:nvSpPr>
          <p:spPr bwMode="auto">
            <a:xfrm>
              <a:off x="1454" y="2242"/>
              <a:ext cx="124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</a:rPr>
                <a:t>O</a:t>
              </a:r>
              <a:endParaRPr lang="en-US" altLang="en-US"/>
            </a:p>
          </p:txBody>
        </p:sp>
        <p:sp>
          <p:nvSpPr>
            <p:cNvPr id="29841" name="Rectangle 259"/>
            <p:cNvSpPr>
              <a:spLocks noChangeArrowheads="1"/>
            </p:cNvSpPr>
            <p:nvPr/>
          </p:nvSpPr>
          <p:spPr bwMode="auto">
            <a:xfrm>
              <a:off x="1547" y="2288"/>
              <a:ext cx="77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rgbClr val="000000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29842" name="Rectangle 260"/>
            <p:cNvSpPr>
              <a:spLocks noChangeArrowheads="1"/>
            </p:cNvSpPr>
            <p:nvPr/>
          </p:nvSpPr>
          <p:spPr bwMode="auto">
            <a:xfrm>
              <a:off x="913" y="2273"/>
              <a:ext cx="124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</a:rPr>
                <a:t>O</a:t>
              </a:r>
              <a:endParaRPr lang="en-US" altLang="en-US"/>
            </a:p>
          </p:txBody>
        </p:sp>
        <p:sp>
          <p:nvSpPr>
            <p:cNvPr id="29843" name="Rectangle 261"/>
            <p:cNvSpPr>
              <a:spLocks noChangeArrowheads="1"/>
            </p:cNvSpPr>
            <p:nvPr/>
          </p:nvSpPr>
          <p:spPr bwMode="auto">
            <a:xfrm>
              <a:off x="990" y="2319"/>
              <a:ext cx="77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rgbClr val="000000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29844" name="Rectangle 262"/>
            <p:cNvSpPr>
              <a:spLocks noChangeArrowheads="1"/>
            </p:cNvSpPr>
            <p:nvPr/>
          </p:nvSpPr>
          <p:spPr bwMode="auto">
            <a:xfrm>
              <a:off x="1330" y="2537"/>
              <a:ext cx="124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</a:rPr>
                <a:t>O</a:t>
              </a:r>
              <a:endParaRPr lang="en-US" altLang="en-US"/>
            </a:p>
          </p:txBody>
        </p:sp>
        <p:sp>
          <p:nvSpPr>
            <p:cNvPr id="29845" name="Rectangle 263"/>
            <p:cNvSpPr>
              <a:spLocks noChangeArrowheads="1"/>
            </p:cNvSpPr>
            <p:nvPr/>
          </p:nvSpPr>
          <p:spPr bwMode="auto">
            <a:xfrm>
              <a:off x="1407" y="2583"/>
              <a:ext cx="77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rgbClr val="000000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29846" name="Rectangle 264"/>
            <p:cNvSpPr>
              <a:spLocks noChangeArrowheads="1"/>
            </p:cNvSpPr>
            <p:nvPr/>
          </p:nvSpPr>
          <p:spPr bwMode="auto">
            <a:xfrm>
              <a:off x="1516" y="2552"/>
              <a:ext cx="124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</a:rPr>
                <a:t>O</a:t>
              </a:r>
              <a:endParaRPr lang="en-US" altLang="en-US"/>
            </a:p>
          </p:txBody>
        </p:sp>
        <p:sp>
          <p:nvSpPr>
            <p:cNvPr id="29847" name="Rectangle 265"/>
            <p:cNvSpPr>
              <a:spLocks noChangeArrowheads="1"/>
            </p:cNvSpPr>
            <p:nvPr/>
          </p:nvSpPr>
          <p:spPr bwMode="auto">
            <a:xfrm>
              <a:off x="1609" y="2598"/>
              <a:ext cx="77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rgbClr val="000000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29848" name="Rectangle 266"/>
            <p:cNvSpPr>
              <a:spLocks noChangeArrowheads="1"/>
            </p:cNvSpPr>
            <p:nvPr/>
          </p:nvSpPr>
          <p:spPr bwMode="auto">
            <a:xfrm>
              <a:off x="711" y="2568"/>
              <a:ext cx="124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</a:rPr>
                <a:t>O</a:t>
              </a:r>
              <a:endParaRPr lang="en-US" altLang="en-US"/>
            </a:p>
          </p:txBody>
        </p:sp>
        <p:sp>
          <p:nvSpPr>
            <p:cNvPr id="29849" name="Rectangle 267"/>
            <p:cNvSpPr>
              <a:spLocks noChangeArrowheads="1"/>
            </p:cNvSpPr>
            <p:nvPr/>
          </p:nvSpPr>
          <p:spPr bwMode="auto">
            <a:xfrm>
              <a:off x="804" y="2614"/>
              <a:ext cx="77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rgbClr val="000000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29850" name="Rectangle 268"/>
            <p:cNvSpPr>
              <a:spLocks noChangeArrowheads="1"/>
            </p:cNvSpPr>
            <p:nvPr/>
          </p:nvSpPr>
          <p:spPr bwMode="auto">
            <a:xfrm>
              <a:off x="1763" y="2599"/>
              <a:ext cx="124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</a:rPr>
                <a:t>O</a:t>
              </a:r>
              <a:endParaRPr lang="en-US" altLang="en-US"/>
            </a:p>
          </p:txBody>
        </p:sp>
        <p:sp>
          <p:nvSpPr>
            <p:cNvPr id="29851" name="Rectangle 269"/>
            <p:cNvSpPr>
              <a:spLocks noChangeArrowheads="1"/>
            </p:cNvSpPr>
            <p:nvPr/>
          </p:nvSpPr>
          <p:spPr bwMode="auto">
            <a:xfrm>
              <a:off x="1856" y="2645"/>
              <a:ext cx="9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rgbClr val="000000"/>
                  </a:solidFill>
                </a:rPr>
                <a:t>2 </a:t>
              </a:r>
              <a:endParaRPr lang="en-US" altLang="en-US"/>
            </a:p>
          </p:txBody>
        </p:sp>
        <p:sp>
          <p:nvSpPr>
            <p:cNvPr id="29852" name="Rectangle 270"/>
            <p:cNvSpPr>
              <a:spLocks noChangeArrowheads="1"/>
            </p:cNvSpPr>
            <p:nvPr/>
          </p:nvSpPr>
          <p:spPr bwMode="auto">
            <a:xfrm>
              <a:off x="1918" y="2676"/>
              <a:ext cx="124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</a:rPr>
                <a:t>O</a:t>
              </a:r>
              <a:endParaRPr lang="en-US" altLang="en-US"/>
            </a:p>
          </p:txBody>
        </p:sp>
        <p:sp>
          <p:nvSpPr>
            <p:cNvPr id="29853" name="Rectangle 271"/>
            <p:cNvSpPr>
              <a:spLocks noChangeArrowheads="1"/>
            </p:cNvSpPr>
            <p:nvPr/>
          </p:nvSpPr>
          <p:spPr bwMode="auto">
            <a:xfrm>
              <a:off x="1995" y="2707"/>
              <a:ext cx="77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rgbClr val="000000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29854" name="Rectangle 272"/>
            <p:cNvSpPr>
              <a:spLocks noChangeArrowheads="1"/>
            </p:cNvSpPr>
            <p:nvPr/>
          </p:nvSpPr>
          <p:spPr bwMode="auto">
            <a:xfrm>
              <a:off x="1856" y="2847"/>
              <a:ext cx="124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</a:rPr>
                <a:t>O</a:t>
              </a:r>
              <a:endParaRPr lang="en-US" altLang="en-US"/>
            </a:p>
          </p:txBody>
        </p:sp>
        <p:sp>
          <p:nvSpPr>
            <p:cNvPr id="29855" name="Rectangle 273"/>
            <p:cNvSpPr>
              <a:spLocks noChangeArrowheads="1"/>
            </p:cNvSpPr>
            <p:nvPr/>
          </p:nvSpPr>
          <p:spPr bwMode="auto">
            <a:xfrm>
              <a:off x="1933" y="2893"/>
              <a:ext cx="77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rgbClr val="000000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29856" name="Rectangle 274"/>
            <p:cNvSpPr>
              <a:spLocks noChangeArrowheads="1"/>
            </p:cNvSpPr>
            <p:nvPr/>
          </p:nvSpPr>
          <p:spPr bwMode="auto">
            <a:xfrm>
              <a:off x="1856" y="2955"/>
              <a:ext cx="17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b="1">
                  <a:solidFill>
                    <a:srgbClr val="000000"/>
                  </a:solidFill>
                </a:rPr>
                <a:t>C</a:t>
              </a:r>
              <a:endParaRPr lang="en-US" altLang="en-US"/>
            </a:p>
          </p:txBody>
        </p:sp>
        <p:sp>
          <p:nvSpPr>
            <p:cNvPr id="29857" name="Rectangle 275"/>
            <p:cNvSpPr>
              <a:spLocks noChangeArrowheads="1"/>
            </p:cNvSpPr>
            <p:nvPr/>
          </p:nvSpPr>
          <p:spPr bwMode="auto">
            <a:xfrm>
              <a:off x="1949" y="3048"/>
              <a:ext cx="9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00"/>
                  </a:solidFill>
                </a:rPr>
                <a:t>a</a:t>
              </a:r>
              <a:endParaRPr lang="en-US" altLang="en-US"/>
            </a:p>
          </p:txBody>
        </p:sp>
        <p:sp>
          <p:nvSpPr>
            <p:cNvPr id="29858" name="Rectangle 276"/>
            <p:cNvSpPr>
              <a:spLocks noChangeArrowheads="1"/>
            </p:cNvSpPr>
            <p:nvPr/>
          </p:nvSpPr>
          <p:spPr bwMode="auto">
            <a:xfrm>
              <a:off x="1995" y="3002"/>
              <a:ext cx="124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rgbClr val="000000"/>
                  </a:solidFill>
                </a:rPr>
                <a:t>O</a:t>
              </a:r>
              <a:endParaRPr lang="en-US" altLang="en-US"/>
            </a:p>
          </p:txBody>
        </p:sp>
        <p:sp>
          <p:nvSpPr>
            <p:cNvPr id="29859" name="Rectangle 277"/>
            <p:cNvSpPr>
              <a:spLocks noChangeArrowheads="1"/>
            </p:cNvSpPr>
            <p:nvPr/>
          </p:nvSpPr>
          <p:spPr bwMode="auto">
            <a:xfrm>
              <a:off x="2088" y="3048"/>
              <a:ext cx="77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29860" name="Rectangle 278"/>
            <p:cNvSpPr>
              <a:spLocks noChangeArrowheads="1"/>
            </p:cNvSpPr>
            <p:nvPr/>
          </p:nvSpPr>
          <p:spPr bwMode="auto">
            <a:xfrm>
              <a:off x="479" y="2738"/>
              <a:ext cx="124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</a:rPr>
                <a:t>O</a:t>
              </a:r>
              <a:endParaRPr lang="en-US" altLang="en-US"/>
            </a:p>
          </p:txBody>
        </p:sp>
        <p:sp>
          <p:nvSpPr>
            <p:cNvPr id="29861" name="Rectangle 279"/>
            <p:cNvSpPr>
              <a:spLocks noChangeArrowheads="1"/>
            </p:cNvSpPr>
            <p:nvPr/>
          </p:nvSpPr>
          <p:spPr bwMode="auto">
            <a:xfrm>
              <a:off x="572" y="2784"/>
              <a:ext cx="77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rgbClr val="000000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29862" name="Rectangle 280"/>
            <p:cNvSpPr>
              <a:spLocks noChangeArrowheads="1"/>
            </p:cNvSpPr>
            <p:nvPr/>
          </p:nvSpPr>
          <p:spPr bwMode="auto">
            <a:xfrm>
              <a:off x="1160" y="2893"/>
              <a:ext cx="17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b="1">
                  <a:solidFill>
                    <a:srgbClr val="000000"/>
                  </a:solidFill>
                </a:rPr>
                <a:t>Q</a:t>
              </a:r>
              <a:endParaRPr lang="en-US" altLang="en-US"/>
            </a:p>
          </p:txBody>
        </p:sp>
        <p:sp>
          <p:nvSpPr>
            <p:cNvPr id="29863" name="Rectangle 281"/>
            <p:cNvSpPr>
              <a:spLocks noChangeArrowheads="1"/>
            </p:cNvSpPr>
            <p:nvPr/>
          </p:nvSpPr>
          <p:spPr bwMode="auto">
            <a:xfrm>
              <a:off x="1268" y="2986"/>
              <a:ext cx="9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00"/>
                  </a:solidFill>
                </a:rPr>
                <a:t>c</a:t>
              </a:r>
              <a:endParaRPr lang="en-US" altLang="en-US"/>
            </a:p>
          </p:txBody>
        </p:sp>
        <p:sp>
          <p:nvSpPr>
            <p:cNvPr id="29864" name="Rectangle 282"/>
            <p:cNvSpPr>
              <a:spLocks noChangeArrowheads="1"/>
            </p:cNvSpPr>
            <p:nvPr/>
          </p:nvSpPr>
          <p:spPr bwMode="auto">
            <a:xfrm>
              <a:off x="371" y="3017"/>
              <a:ext cx="17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b="1">
                  <a:solidFill>
                    <a:srgbClr val="000000"/>
                  </a:solidFill>
                </a:rPr>
                <a:t>C</a:t>
              </a:r>
              <a:endParaRPr lang="en-US" altLang="en-US"/>
            </a:p>
          </p:txBody>
        </p:sp>
        <p:sp>
          <p:nvSpPr>
            <p:cNvPr id="29865" name="Rectangle 283"/>
            <p:cNvSpPr>
              <a:spLocks noChangeArrowheads="1"/>
            </p:cNvSpPr>
            <p:nvPr/>
          </p:nvSpPr>
          <p:spPr bwMode="auto">
            <a:xfrm>
              <a:off x="479" y="3110"/>
              <a:ext cx="9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00"/>
                  </a:solidFill>
                </a:rPr>
                <a:t>v</a:t>
              </a:r>
              <a:endParaRPr lang="en-US" altLang="en-US"/>
            </a:p>
          </p:txBody>
        </p:sp>
        <p:sp>
          <p:nvSpPr>
            <p:cNvPr id="29866" name="Rectangle 284"/>
            <p:cNvSpPr>
              <a:spLocks noChangeArrowheads="1"/>
            </p:cNvSpPr>
            <p:nvPr/>
          </p:nvSpPr>
          <p:spPr bwMode="auto">
            <a:xfrm>
              <a:off x="526" y="3064"/>
              <a:ext cx="124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rgbClr val="000000"/>
                  </a:solidFill>
                </a:rPr>
                <a:t>O</a:t>
              </a:r>
              <a:endParaRPr lang="en-US" altLang="en-US"/>
            </a:p>
          </p:txBody>
        </p:sp>
        <p:sp>
          <p:nvSpPr>
            <p:cNvPr id="29867" name="Rectangle 285"/>
            <p:cNvSpPr>
              <a:spLocks noChangeArrowheads="1"/>
            </p:cNvSpPr>
            <p:nvPr/>
          </p:nvSpPr>
          <p:spPr bwMode="auto">
            <a:xfrm>
              <a:off x="619" y="3094"/>
              <a:ext cx="77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29868" name="Rectangle 286"/>
            <p:cNvSpPr>
              <a:spLocks noChangeArrowheads="1"/>
            </p:cNvSpPr>
            <p:nvPr/>
          </p:nvSpPr>
          <p:spPr bwMode="auto">
            <a:xfrm>
              <a:off x="913" y="3359"/>
              <a:ext cx="789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</a:rPr>
                <a:t>catheterisation</a:t>
              </a:r>
              <a:endParaRPr lang="en-US" altLang="en-US"/>
            </a:p>
          </p:txBody>
        </p:sp>
        <p:sp>
          <p:nvSpPr>
            <p:cNvPr id="29869" name="Rectangle 287"/>
            <p:cNvSpPr>
              <a:spLocks noChangeArrowheads="1"/>
            </p:cNvSpPr>
            <p:nvPr/>
          </p:nvSpPr>
          <p:spPr bwMode="auto">
            <a:xfrm>
              <a:off x="3449" y="3390"/>
              <a:ext cx="105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</a:rPr>
                <a:t>systemic resistance</a:t>
              </a:r>
              <a:endParaRPr lang="en-US" altLang="en-US"/>
            </a:p>
          </p:txBody>
        </p:sp>
        <p:sp>
          <p:nvSpPr>
            <p:cNvPr id="29870" name="Rectangle 288"/>
            <p:cNvSpPr>
              <a:spLocks noChangeArrowheads="1"/>
            </p:cNvSpPr>
            <p:nvPr/>
          </p:nvSpPr>
          <p:spPr bwMode="auto">
            <a:xfrm>
              <a:off x="4733" y="3421"/>
              <a:ext cx="851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</a:rPr>
                <a:t>Nervous control:</a:t>
              </a:r>
              <a:endParaRPr lang="en-US" altLang="en-US"/>
            </a:p>
          </p:txBody>
        </p:sp>
        <p:sp>
          <p:nvSpPr>
            <p:cNvPr id="29871" name="Rectangle 289"/>
            <p:cNvSpPr>
              <a:spLocks noChangeArrowheads="1"/>
            </p:cNvSpPr>
            <p:nvPr/>
          </p:nvSpPr>
          <p:spPr bwMode="auto">
            <a:xfrm>
              <a:off x="2769" y="3746"/>
              <a:ext cx="10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b="1">
                  <a:solidFill>
                    <a:srgbClr val="000000"/>
                  </a:solidFill>
                </a:rPr>
                <a:t>f</a:t>
              </a:r>
              <a:endParaRPr lang="en-US" altLang="en-US"/>
            </a:p>
          </p:txBody>
        </p:sp>
        <p:sp>
          <p:nvSpPr>
            <p:cNvPr id="29872" name="Rectangle 290"/>
            <p:cNvSpPr>
              <a:spLocks noChangeArrowheads="1"/>
            </p:cNvSpPr>
            <p:nvPr/>
          </p:nvSpPr>
          <p:spPr bwMode="auto">
            <a:xfrm>
              <a:off x="2815" y="3823"/>
              <a:ext cx="9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00"/>
                  </a:solidFill>
                </a:rPr>
                <a:t>c</a:t>
              </a:r>
              <a:endParaRPr lang="en-US" altLang="en-US"/>
            </a:p>
          </p:txBody>
        </p:sp>
        <p:sp>
          <p:nvSpPr>
            <p:cNvPr id="29873" name="Rectangle 291"/>
            <p:cNvSpPr>
              <a:spLocks noChangeArrowheads="1"/>
            </p:cNvSpPr>
            <p:nvPr/>
          </p:nvSpPr>
          <p:spPr bwMode="auto">
            <a:xfrm>
              <a:off x="3449" y="3746"/>
              <a:ext cx="1036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</a:rPr>
                <a:t>cardiac automatism</a:t>
              </a:r>
              <a:endParaRPr lang="en-US" altLang="en-US"/>
            </a:p>
          </p:txBody>
        </p:sp>
        <p:sp>
          <p:nvSpPr>
            <p:cNvPr id="29874" name="Rectangle 292"/>
            <p:cNvSpPr>
              <a:spLocks noChangeArrowheads="1"/>
            </p:cNvSpPr>
            <p:nvPr/>
          </p:nvSpPr>
          <p:spPr bwMode="auto">
            <a:xfrm>
              <a:off x="4733" y="3808"/>
              <a:ext cx="557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</a:rPr>
                <a:t>Hormones</a:t>
              </a:r>
              <a:endParaRPr lang="en-US" altLang="en-US"/>
            </a:p>
          </p:txBody>
        </p:sp>
        <p:sp>
          <p:nvSpPr>
            <p:cNvPr id="29875" name="Rectangle 293"/>
            <p:cNvSpPr>
              <a:spLocks noChangeArrowheads="1"/>
            </p:cNvSpPr>
            <p:nvPr/>
          </p:nvSpPr>
          <p:spPr bwMode="auto">
            <a:xfrm>
              <a:off x="2614" y="1916"/>
              <a:ext cx="284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</a:rPr>
                <a:t>Parameters determining the cardiac output:</a:t>
              </a:r>
              <a:endParaRPr lang="en-US" altLang="en-US"/>
            </a:p>
          </p:txBody>
        </p:sp>
        <p:sp>
          <p:nvSpPr>
            <p:cNvPr id="29876" name="Rectangle 294"/>
            <p:cNvSpPr>
              <a:spLocks noChangeArrowheads="1"/>
            </p:cNvSpPr>
            <p:nvPr/>
          </p:nvSpPr>
          <p:spPr bwMode="auto">
            <a:xfrm>
              <a:off x="2366" y="2413"/>
              <a:ext cx="1407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</a:rPr>
                <a:t>filling pressure                    </a:t>
              </a:r>
              <a:endParaRPr lang="en-US" altLang="en-US"/>
            </a:p>
          </p:txBody>
        </p:sp>
        <p:sp>
          <p:nvSpPr>
            <p:cNvPr id="29877" name="Rectangle 295"/>
            <p:cNvSpPr>
              <a:spLocks noChangeArrowheads="1"/>
            </p:cNvSpPr>
            <p:nvPr/>
          </p:nvSpPr>
          <p:spPr bwMode="auto">
            <a:xfrm>
              <a:off x="3681" y="2413"/>
              <a:ext cx="711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</a:rPr>
                <a:t>blood volume</a:t>
              </a:r>
              <a:endParaRPr lang="en-US" altLang="en-US"/>
            </a:p>
          </p:txBody>
        </p:sp>
        <p:sp>
          <p:nvSpPr>
            <p:cNvPr id="29878" name="Rectangle 296"/>
            <p:cNvSpPr>
              <a:spLocks noChangeArrowheads="1"/>
            </p:cNvSpPr>
            <p:nvPr/>
          </p:nvSpPr>
          <p:spPr bwMode="auto">
            <a:xfrm>
              <a:off x="2366" y="2505"/>
              <a:ext cx="155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b="1">
                  <a:solidFill>
                    <a:srgbClr val="000000"/>
                  </a:solidFill>
                </a:rPr>
                <a:t>V</a:t>
              </a:r>
              <a:endParaRPr lang="en-US" altLang="en-US"/>
            </a:p>
          </p:txBody>
        </p:sp>
        <p:sp>
          <p:nvSpPr>
            <p:cNvPr id="29879" name="Rectangle 297"/>
            <p:cNvSpPr>
              <a:spLocks noChangeArrowheads="1"/>
            </p:cNvSpPr>
            <p:nvPr/>
          </p:nvSpPr>
          <p:spPr bwMode="auto">
            <a:xfrm>
              <a:off x="2459" y="2598"/>
              <a:ext cx="387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00"/>
                  </a:solidFill>
                </a:rPr>
                <a:t>td        </a:t>
              </a:r>
              <a:endParaRPr lang="en-US" altLang="en-US"/>
            </a:p>
          </p:txBody>
        </p:sp>
        <p:sp>
          <p:nvSpPr>
            <p:cNvPr id="29880" name="Rectangle 298"/>
            <p:cNvSpPr>
              <a:spLocks noChangeArrowheads="1"/>
            </p:cNvSpPr>
            <p:nvPr/>
          </p:nvSpPr>
          <p:spPr bwMode="auto">
            <a:xfrm>
              <a:off x="2753" y="2537"/>
              <a:ext cx="1407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</a:rPr>
                <a:t>filling time                           </a:t>
              </a:r>
              <a:endParaRPr lang="en-US" altLang="en-US"/>
            </a:p>
          </p:txBody>
        </p:sp>
        <p:sp>
          <p:nvSpPr>
            <p:cNvPr id="29881" name="Rectangle 299"/>
            <p:cNvSpPr>
              <a:spLocks noChangeArrowheads="1"/>
            </p:cNvSpPr>
            <p:nvPr/>
          </p:nvSpPr>
          <p:spPr bwMode="auto">
            <a:xfrm>
              <a:off x="4052" y="2552"/>
              <a:ext cx="1284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</a:rPr>
                <a:t>venous return ventricular </a:t>
              </a:r>
              <a:endParaRPr lang="en-US" altLang="en-US"/>
            </a:p>
          </p:txBody>
        </p:sp>
        <p:sp>
          <p:nvSpPr>
            <p:cNvPr id="29882" name="Rectangle 300"/>
            <p:cNvSpPr>
              <a:spLocks noChangeArrowheads="1"/>
            </p:cNvSpPr>
            <p:nvPr/>
          </p:nvSpPr>
          <p:spPr bwMode="auto">
            <a:xfrm>
              <a:off x="2366" y="2676"/>
              <a:ext cx="851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</a:rPr>
                <a:t>compliance       </a:t>
              </a:r>
              <a:endParaRPr lang="en-US" altLang="en-US"/>
            </a:p>
          </p:txBody>
        </p:sp>
        <p:sp>
          <p:nvSpPr>
            <p:cNvPr id="29883" name="Rectangle 301"/>
            <p:cNvSpPr>
              <a:spLocks noChangeArrowheads="1"/>
            </p:cNvSpPr>
            <p:nvPr/>
          </p:nvSpPr>
          <p:spPr bwMode="auto">
            <a:xfrm>
              <a:off x="3124" y="2692"/>
              <a:ext cx="23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</a:rPr>
                <a:t>age</a:t>
              </a:r>
              <a:endParaRPr lang="en-US" altLang="en-US"/>
            </a:p>
          </p:txBody>
        </p:sp>
        <p:sp>
          <p:nvSpPr>
            <p:cNvPr id="29884" name="Rectangle 302"/>
            <p:cNvSpPr>
              <a:spLocks noChangeArrowheads="1"/>
            </p:cNvSpPr>
            <p:nvPr/>
          </p:nvSpPr>
          <p:spPr bwMode="auto">
            <a:xfrm>
              <a:off x="2366" y="2862"/>
              <a:ext cx="155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b="1">
                  <a:solidFill>
                    <a:srgbClr val="000000"/>
                  </a:solidFill>
                </a:rPr>
                <a:t>V</a:t>
              </a:r>
              <a:endParaRPr lang="en-US" altLang="en-US"/>
            </a:p>
          </p:txBody>
        </p:sp>
        <p:sp>
          <p:nvSpPr>
            <p:cNvPr id="29885" name="Rectangle 303"/>
            <p:cNvSpPr>
              <a:spLocks noChangeArrowheads="1"/>
            </p:cNvSpPr>
            <p:nvPr/>
          </p:nvSpPr>
          <p:spPr bwMode="auto">
            <a:xfrm>
              <a:off x="2459" y="2955"/>
              <a:ext cx="9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00"/>
                  </a:solidFill>
                </a:rPr>
                <a:t>s</a:t>
              </a:r>
              <a:endParaRPr lang="en-US" altLang="en-US"/>
            </a:p>
          </p:txBody>
        </p:sp>
        <p:sp>
          <p:nvSpPr>
            <p:cNvPr id="29886" name="Rectangle 304"/>
            <p:cNvSpPr>
              <a:spLocks noChangeArrowheads="1"/>
            </p:cNvSpPr>
            <p:nvPr/>
          </p:nvSpPr>
          <p:spPr bwMode="auto">
            <a:xfrm>
              <a:off x="2366" y="3064"/>
              <a:ext cx="114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900" b="1">
                  <a:solidFill>
                    <a:srgbClr val="000000"/>
                  </a:solidFill>
                </a:rPr>
                <a:t>.                      </a:t>
              </a:r>
              <a:endParaRPr lang="en-US" altLang="en-US"/>
            </a:p>
          </p:txBody>
        </p:sp>
        <p:sp>
          <p:nvSpPr>
            <p:cNvPr id="29887" name="Rectangle 305"/>
            <p:cNvSpPr>
              <a:spLocks noChangeArrowheads="1"/>
            </p:cNvSpPr>
            <p:nvPr/>
          </p:nvSpPr>
          <p:spPr bwMode="auto">
            <a:xfrm>
              <a:off x="3341" y="3110"/>
              <a:ext cx="1377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</a:rPr>
                <a:t>ventricular contractility       </a:t>
              </a:r>
              <a:endParaRPr lang="en-US" altLang="en-US"/>
            </a:p>
          </p:txBody>
        </p:sp>
        <p:sp>
          <p:nvSpPr>
            <p:cNvPr id="29888" name="Rectangle 306"/>
            <p:cNvSpPr>
              <a:spLocks noChangeArrowheads="1"/>
            </p:cNvSpPr>
            <p:nvPr/>
          </p:nvSpPr>
          <p:spPr bwMode="auto">
            <a:xfrm>
              <a:off x="4625" y="3126"/>
              <a:ext cx="727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</a:rPr>
                <a:t>Local factors:</a:t>
              </a:r>
              <a:endParaRPr lang="en-US" altLang="en-US"/>
            </a:p>
          </p:txBody>
        </p:sp>
        <p:sp>
          <p:nvSpPr>
            <p:cNvPr id="29889" name="Rectangle 307"/>
            <p:cNvSpPr>
              <a:spLocks noChangeArrowheads="1"/>
            </p:cNvSpPr>
            <p:nvPr/>
          </p:nvSpPr>
          <p:spPr bwMode="auto">
            <a:xfrm>
              <a:off x="2366" y="3234"/>
              <a:ext cx="17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b="1">
                  <a:solidFill>
                    <a:srgbClr val="000000"/>
                  </a:solidFill>
                </a:rPr>
                <a:t>Q</a:t>
              </a:r>
              <a:endParaRPr lang="en-US" altLang="en-US"/>
            </a:p>
          </p:txBody>
        </p:sp>
        <p:sp>
          <p:nvSpPr>
            <p:cNvPr id="29890" name="Rectangle 308"/>
            <p:cNvSpPr>
              <a:spLocks noChangeArrowheads="1"/>
            </p:cNvSpPr>
            <p:nvPr/>
          </p:nvSpPr>
          <p:spPr bwMode="auto">
            <a:xfrm>
              <a:off x="2475" y="3327"/>
              <a:ext cx="588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00"/>
                  </a:solidFill>
                </a:rPr>
                <a:t>c                </a:t>
              </a:r>
              <a:endParaRPr lang="en-US" altLang="en-US"/>
            </a:p>
          </p:txBody>
        </p:sp>
        <p:sp>
          <p:nvSpPr>
            <p:cNvPr id="29891" name="Rectangle 309"/>
            <p:cNvSpPr>
              <a:spLocks noChangeArrowheads="1"/>
            </p:cNvSpPr>
            <p:nvPr/>
          </p:nvSpPr>
          <p:spPr bwMode="auto">
            <a:xfrm>
              <a:off x="2923" y="3203"/>
              <a:ext cx="155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b="1">
                  <a:solidFill>
                    <a:srgbClr val="000000"/>
                  </a:solidFill>
                </a:rPr>
                <a:t>V</a:t>
              </a:r>
              <a:endParaRPr lang="en-US" altLang="en-US"/>
            </a:p>
          </p:txBody>
        </p:sp>
        <p:sp>
          <p:nvSpPr>
            <p:cNvPr id="29892" name="Rectangle 310"/>
            <p:cNvSpPr>
              <a:spLocks noChangeArrowheads="1"/>
            </p:cNvSpPr>
            <p:nvPr/>
          </p:nvSpPr>
          <p:spPr bwMode="auto">
            <a:xfrm>
              <a:off x="3016" y="3296"/>
              <a:ext cx="179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00"/>
                  </a:solidFill>
                </a:rPr>
                <a:t>ts                                                      </a:t>
              </a:r>
              <a:endParaRPr lang="en-US" altLang="en-US"/>
            </a:p>
          </p:txBody>
        </p:sp>
        <p:sp>
          <p:nvSpPr>
            <p:cNvPr id="29893" name="Rectangle 311"/>
            <p:cNvSpPr>
              <a:spLocks noChangeArrowheads="1"/>
            </p:cNvSpPr>
            <p:nvPr/>
          </p:nvSpPr>
          <p:spPr bwMode="auto">
            <a:xfrm>
              <a:off x="4454" y="3281"/>
              <a:ext cx="124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</a:rPr>
                <a:t>T</a:t>
              </a:r>
              <a:endParaRPr lang="en-US" altLang="en-US"/>
            </a:p>
          </p:txBody>
        </p:sp>
        <p:sp>
          <p:nvSpPr>
            <p:cNvPr id="29894" name="Rectangle 312"/>
            <p:cNvSpPr>
              <a:spLocks noChangeArrowheads="1"/>
            </p:cNvSpPr>
            <p:nvPr/>
          </p:nvSpPr>
          <p:spPr bwMode="auto">
            <a:xfrm>
              <a:off x="4532" y="3281"/>
              <a:ext cx="93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</a:rPr>
                <a:t>°</a:t>
              </a:r>
              <a:endParaRPr lang="en-US" altLang="en-US"/>
            </a:p>
          </p:txBody>
        </p:sp>
        <p:sp>
          <p:nvSpPr>
            <p:cNvPr id="29895" name="Rectangle 313"/>
            <p:cNvSpPr>
              <a:spLocks noChangeArrowheads="1"/>
            </p:cNvSpPr>
            <p:nvPr/>
          </p:nvSpPr>
          <p:spPr bwMode="auto">
            <a:xfrm>
              <a:off x="4578" y="3281"/>
              <a:ext cx="449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</a:rPr>
                <a:t>, pH, O2</a:t>
              </a:r>
              <a:endParaRPr lang="en-US" altLang="en-US"/>
            </a:p>
          </p:txBody>
        </p:sp>
        <p:sp>
          <p:nvSpPr>
            <p:cNvPr id="29896" name="Rectangle 314"/>
            <p:cNvSpPr>
              <a:spLocks noChangeArrowheads="1"/>
            </p:cNvSpPr>
            <p:nvPr/>
          </p:nvSpPr>
          <p:spPr bwMode="auto">
            <a:xfrm>
              <a:off x="2366" y="3514"/>
              <a:ext cx="1284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</a:rPr>
                <a:t>(reflexes, stress, psyche)</a:t>
              </a:r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42386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5562600" y="274638"/>
            <a:ext cx="3429000" cy="467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3200" b="1">
                <a:solidFill>
                  <a:srgbClr val="009900"/>
                </a:solidFill>
              </a:rPr>
              <a:t>Shrnutí ze všech přednášek kardio:</a:t>
            </a:r>
          </a:p>
          <a:p>
            <a:pPr eaLnBrk="1" hangingPunct="1"/>
            <a:endParaRPr lang="cs-CZ" altLang="en-US" sz="3200" b="1">
              <a:solidFill>
                <a:srgbClr val="009900"/>
              </a:solidFill>
            </a:endParaRPr>
          </a:p>
          <a:p>
            <a:pPr eaLnBrk="1" hangingPunct="1"/>
            <a:r>
              <a:rPr lang="cs-CZ" altLang="en-US" sz="3200" b="1">
                <a:solidFill>
                  <a:srgbClr val="009900"/>
                </a:solidFill>
              </a:rPr>
              <a:t>Srdeční cyklus (revoluce)</a:t>
            </a:r>
            <a:br>
              <a:rPr lang="cs-CZ" altLang="en-US" sz="3200" b="1">
                <a:solidFill>
                  <a:srgbClr val="009900"/>
                </a:solidFill>
              </a:rPr>
            </a:br>
            <a:r>
              <a:rPr lang="cs-CZ" altLang="en-US" sz="3200" b="1">
                <a:solidFill>
                  <a:srgbClr val="009900"/>
                </a:solidFill>
              </a:rPr>
              <a:t/>
            </a:r>
            <a:br>
              <a:rPr lang="cs-CZ" altLang="en-US" sz="3200" b="1">
                <a:solidFill>
                  <a:srgbClr val="009900"/>
                </a:solidFill>
              </a:rPr>
            </a:br>
            <a:r>
              <a:rPr lang="cs-CZ" altLang="en-US" sz="3200" b="1">
                <a:solidFill>
                  <a:srgbClr val="009900"/>
                </a:solidFill>
              </a:rPr>
              <a:t>Wiggersův diagram</a:t>
            </a:r>
          </a:p>
          <a:p>
            <a:pPr eaLnBrk="1" hangingPunct="1"/>
            <a:endParaRPr lang="cs-CZ" altLang="en-US" sz="3200" b="1">
              <a:solidFill>
                <a:srgbClr val="009900"/>
              </a:solidFill>
            </a:endParaRPr>
          </a:p>
          <a:p>
            <a:pPr eaLnBrk="1" hangingPunct="1"/>
            <a:r>
              <a:rPr lang="cs-CZ" altLang="en-US" sz="3200" b="1">
                <a:solidFill>
                  <a:srgbClr val="009900"/>
                </a:solidFill>
              </a:rPr>
              <a:t>Odvození na tabuli...</a:t>
            </a:r>
            <a:endParaRPr lang="en-US" altLang="en-US" sz="3200" b="1">
              <a:solidFill>
                <a:srgbClr val="0099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2514600" y="2819400"/>
            <a:ext cx="36734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2400"/>
              <a:t>Laplaceův zákon:</a:t>
            </a:r>
          </a:p>
          <a:p>
            <a:pPr eaLnBrk="1" hangingPunct="1"/>
            <a:r>
              <a:rPr lang="cs-CZ" altLang="en-US" sz="2400"/>
              <a:t>Pro sféru </a:t>
            </a:r>
            <a:r>
              <a:rPr lang="cs-CZ" altLang="en-US" sz="2400">
                <a:latin typeface="Symbol" panose="05050102010706020507" pitchFamily="18" charset="2"/>
              </a:rPr>
              <a:t>D</a:t>
            </a:r>
            <a:r>
              <a:rPr lang="cs-CZ" altLang="en-US" sz="2400"/>
              <a:t>P </a:t>
            </a:r>
            <a:r>
              <a:rPr lang="en-GB" altLang="en-US" sz="2400"/>
              <a:t>= </a:t>
            </a:r>
            <a:r>
              <a:rPr lang="cs-CZ" altLang="en-US" sz="2400"/>
              <a:t>2T/r,</a:t>
            </a:r>
          </a:p>
          <a:p>
            <a:pPr eaLnBrk="1" hangingPunct="1"/>
            <a:r>
              <a:rPr lang="cs-CZ" altLang="en-US" sz="2400"/>
              <a:t>Pro válec </a:t>
            </a:r>
            <a:r>
              <a:rPr lang="cs-CZ" altLang="en-US" sz="2400">
                <a:latin typeface="Symbol" panose="05050102010706020507" pitchFamily="18" charset="2"/>
              </a:rPr>
              <a:t>D</a:t>
            </a:r>
            <a:r>
              <a:rPr lang="cs-CZ" altLang="en-US" sz="2400"/>
              <a:t>P </a:t>
            </a:r>
            <a:r>
              <a:rPr lang="en-GB" altLang="en-US" sz="2400"/>
              <a:t>= </a:t>
            </a:r>
            <a:r>
              <a:rPr lang="cs-CZ" altLang="en-US" sz="2400"/>
              <a:t>T/r,</a:t>
            </a:r>
          </a:p>
          <a:p>
            <a:pPr eaLnBrk="1" hangingPunct="1"/>
            <a:r>
              <a:rPr lang="cs-CZ" altLang="en-US" sz="2400"/>
              <a:t>P tlak, T tenze, r poloměr.</a:t>
            </a:r>
          </a:p>
          <a:p>
            <a:pPr eaLnBrk="1" hangingPunct="1"/>
            <a:endParaRPr lang="cs-CZ" altLang="en-US" sz="2400" baseline="-25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28600" y="5867400"/>
            <a:ext cx="85344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760 mmHg = 1 atm = 1000 cmH2O = 101 kPa =~100 kPa/</a:t>
            </a:r>
            <a:r>
              <a:rPr lang="cs-CZ" altLang="en-US" sz="2400"/>
              <a:t> </a:t>
            </a:r>
            <a:r>
              <a:rPr lang="en-US" altLang="en-US" sz="2400"/>
              <a:t>%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81000" y="3048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err="1" smtClean="0">
                <a:solidFill>
                  <a:srgbClr val="009900"/>
                </a:solidFill>
                <a:latin typeface="Calibri" panose="020F0502020204030204" pitchFamily="34" charset="0"/>
              </a:rPr>
              <a:t>popis</a:t>
            </a:r>
            <a:r>
              <a:rPr lang="cs-CZ" altLang="en-US" sz="3600" dirty="0" smtClean="0">
                <a:solidFill>
                  <a:srgbClr val="009900"/>
                </a:solidFill>
                <a:latin typeface="Calibri" panose="020F0502020204030204" pitchFamily="34" charset="0"/>
              </a:rPr>
              <a:t> </a:t>
            </a:r>
            <a:r>
              <a:rPr lang="cs-CZ" altLang="en-US" sz="3600" dirty="0">
                <a:solidFill>
                  <a:srgbClr val="009900"/>
                </a:solidFill>
                <a:latin typeface="Calibri" panose="020F0502020204030204" pitchFamily="34" charset="0"/>
              </a:rPr>
              <a:t>cirkulace</a:t>
            </a:r>
            <a:r>
              <a:rPr lang="en-US" altLang="en-US" sz="3600" dirty="0">
                <a:solidFill>
                  <a:srgbClr val="009900"/>
                </a:solidFill>
                <a:latin typeface="Calibri" panose="020F0502020204030204" pitchFamily="34" charset="0"/>
              </a:rPr>
              <a:t> (</a:t>
            </a:r>
            <a:r>
              <a:rPr lang="en-US" altLang="en-US" sz="3600" dirty="0" err="1">
                <a:solidFill>
                  <a:srgbClr val="009900"/>
                </a:solidFill>
                <a:latin typeface="Calibri" panose="020F0502020204030204" pitchFamily="34" charset="0"/>
              </a:rPr>
              <a:t>kvasi</a:t>
            </a:r>
            <a:r>
              <a:rPr lang="en-US" altLang="en-US" sz="3600" dirty="0">
                <a:solidFill>
                  <a:srgbClr val="009900"/>
                </a:solidFill>
                <a:latin typeface="Calibri" panose="020F0502020204030204" pitchFamily="34" charset="0"/>
              </a:rPr>
              <a:t>)-</a:t>
            </a:r>
            <a:r>
              <a:rPr lang="en-US" altLang="en-US" sz="3600" dirty="0" err="1">
                <a:solidFill>
                  <a:srgbClr val="009900"/>
                </a:solidFill>
                <a:latin typeface="Calibri" panose="020F0502020204030204" pitchFamily="34" charset="0"/>
              </a:rPr>
              <a:t>lineárními</a:t>
            </a:r>
            <a:r>
              <a:rPr lang="en-US" altLang="en-US" sz="3600" dirty="0">
                <a:solidFill>
                  <a:srgbClr val="0099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srgbClr val="009900"/>
                </a:solidFill>
                <a:latin typeface="Calibri" panose="020F0502020204030204" pitchFamily="34" charset="0"/>
              </a:rPr>
              <a:t>rovnicemi</a:t>
            </a:r>
            <a:endParaRPr lang="en-US" altLang="en-US" sz="3600" dirty="0">
              <a:solidFill>
                <a:srgbClr val="0099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4E1E78-6ADD-453A-B4FD-46200BB4C5D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/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152400" y="884238"/>
            <a:ext cx="8763000" cy="526415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Je to výměna O</a:t>
            </a:r>
            <a:r>
              <a:rPr lang="cs-CZ" altLang="en-US" sz="2400" baseline="-25000"/>
              <a:t>2</a:t>
            </a:r>
            <a:r>
              <a:rPr lang="cs-CZ" altLang="en-US" sz="2400"/>
              <a:t>/ CO</a:t>
            </a:r>
            <a:r>
              <a:rPr lang="cs-CZ" altLang="en-US" sz="2400" baseline="-25000"/>
              <a:t>2</a:t>
            </a:r>
            <a:r>
              <a:rPr lang="cs-CZ" altLang="en-US" sz="2400"/>
              <a:t>, živin/ zplodin metabolismu.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Nestačila by difúze?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Než by se vše vyměnilo difúzí, to bychom dávno </a:t>
            </a:r>
            <a:r>
              <a:rPr lang="en-US" altLang="en-US" sz="2400"/>
              <a:t>zem</a:t>
            </a:r>
            <a:r>
              <a:rPr lang="cs-CZ" altLang="en-US" sz="2400"/>
              <a:t>řeli na hypoxii (= nedostatek O</a:t>
            </a:r>
            <a:r>
              <a:rPr lang="cs-CZ" altLang="en-US" sz="2400" baseline="-25000"/>
              <a:t>2</a:t>
            </a:r>
            <a:r>
              <a:rPr lang="cs-CZ" altLang="en-US" sz="2400"/>
              <a:t>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U členovců, speciálně hmyzu/ například u octomilky obecné o celkové délce těla samečka 1 mm, je srdce a krevní oběh (otevřený, bez cév), i když metabolické plyny O</a:t>
            </a:r>
            <a:r>
              <a:rPr lang="cs-CZ" altLang="en-US" sz="2400" baseline="-25000"/>
              <a:t>2</a:t>
            </a:r>
            <a:r>
              <a:rPr lang="cs-CZ" altLang="en-US" sz="2400"/>
              <a:t>/ CO</a:t>
            </a:r>
            <a:r>
              <a:rPr lang="cs-CZ" altLang="en-US" sz="2400" baseline="-25000"/>
              <a:t>2 </a:t>
            </a:r>
            <a:r>
              <a:rPr lang="cs-CZ" altLang="en-US" sz="2400"/>
              <a:t>jsou u hmyzu rozváděny ke svalům vzdušnicemi.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U savců/ člověka jsou kapiláry (vlásečnice) tenkostěnné a jemné cévy, které propojují tepny (artérie) a žíly (vény). Jejich průměr se pohybuje mezi 5 a 20 μm a délka kolem 0,5 mm. Vzdálenost mezi nimi ve tkáni je 8 až 10 μm.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	Krev v nich proudí rychlostí asi 0,5 mm/s.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 eaLnBrk="1" hangingPunct="1"/>
            <a:r>
              <a:rPr lang="cs-CZ" altLang="en-US" sz="4000" b="1" smtClean="0">
                <a:solidFill>
                  <a:schemeClr val="folHlink"/>
                </a:solidFill>
              </a:rPr>
              <a:t>Proč/ k čemu je vůbec cirkulace?</a:t>
            </a:r>
            <a:endParaRPr lang="en-US" altLang="en-US" sz="4000" b="1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9388"/>
            <a:ext cx="8382000" cy="15732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en-US" sz="3200" smtClean="0"/>
              <a:t>(Makro)-cirkulace ve 4 line</a:t>
            </a:r>
            <a:r>
              <a:rPr lang="cs-CZ" altLang="en-US" sz="3200" smtClean="0">
                <a:latin typeface="Arial" panose="020B0604020202020204" pitchFamily="34" charset="0"/>
              </a:rPr>
              <a:t>á</a:t>
            </a:r>
            <a:r>
              <a:rPr lang="cs-CZ" altLang="en-US" sz="3200" smtClean="0"/>
              <a:t>rn</a:t>
            </a:r>
            <a:r>
              <a:rPr lang="cs-CZ" altLang="en-US" sz="3200" smtClean="0">
                <a:latin typeface="Arial" panose="020B0604020202020204" pitchFamily="34" charset="0"/>
              </a:rPr>
              <a:t>í</a:t>
            </a:r>
            <a:r>
              <a:rPr lang="cs-CZ" altLang="en-US" sz="3200" smtClean="0"/>
              <a:t>ch rovnic</a:t>
            </a:r>
            <a:r>
              <a:rPr lang="cs-CZ" altLang="en-US" sz="3200" smtClean="0">
                <a:latin typeface="Arial" panose="020B0604020202020204" pitchFamily="34" charset="0"/>
              </a:rPr>
              <a:t>í</a:t>
            </a:r>
            <a:r>
              <a:rPr lang="cs-CZ" altLang="en-US" sz="3200" smtClean="0"/>
              <a:t>ch, </a:t>
            </a:r>
            <a:r>
              <a:rPr lang="cs-CZ" altLang="en-US" sz="3200" smtClean="0">
                <a:latin typeface="Arial" panose="020B0604020202020204" pitchFamily="34" charset="0"/>
              </a:rPr>
              <a:t>„</a:t>
            </a:r>
            <a:r>
              <a:rPr lang="cs-CZ" altLang="en-US" sz="3200" smtClean="0"/>
              <a:t>linearizovaný fyzik</a:t>
            </a:r>
            <a:r>
              <a:rPr lang="cs-CZ" altLang="en-US" sz="3200" smtClean="0">
                <a:latin typeface="Arial" panose="020B0604020202020204" pitchFamily="34" charset="0"/>
              </a:rPr>
              <a:t>á</a:t>
            </a:r>
            <a:r>
              <a:rPr lang="cs-CZ" altLang="en-US" sz="3200" smtClean="0"/>
              <a:t>ln</a:t>
            </a:r>
            <a:r>
              <a:rPr lang="cs-CZ" altLang="en-US" sz="3200" smtClean="0">
                <a:latin typeface="Arial" panose="020B0604020202020204" pitchFamily="34" charset="0"/>
              </a:rPr>
              <a:t>í</a:t>
            </a:r>
            <a:r>
              <a:rPr lang="cs-CZ" altLang="en-US" sz="3200" smtClean="0"/>
              <a:t> m</a:t>
            </a:r>
            <a:r>
              <a:rPr lang="en-US" altLang="en-US" sz="3200" smtClean="0"/>
              <a:t>odel</a:t>
            </a:r>
            <a:r>
              <a:rPr lang="cs-CZ" altLang="en-US" sz="3200" smtClean="0">
                <a:latin typeface="Arial" panose="020B0604020202020204" pitchFamily="34" charset="0"/>
              </a:rPr>
              <a:t>“</a:t>
            </a:r>
            <a:r>
              <a:rPr lang="cs-CZ" altLang="en-US" sz="3200" smtClean="0"/>
              <a:t>, </a:t>
            </a:r>
            <a:br>
              <a:rPr lang="cs-CZ" altLang="en-US" sz="3200" smtClean="0"/>
            </a:br>
            <a:r>
              <a:rPr lang="cs-CZ" altLang="en-US" sz="3200" smtClean="0">
                <a:latin typeface="Arial" panose="020B0604020202020204" pitchFamily="34" charset="0"/>
              </a:rPr>
              <a:t>…</a:t>
            </a:r>
            <a:r>
              <a:rPr lang="cs-CZ" altLang="en-US" sz="3200" smtClean="0"/>
              <a:t>, </a:t>
            </a:r>
            <a:r>
              <a:rPr lang="cs-CZ" altLang="en-US" sz="3200" smtClean="0">
                <a:sym typeface="Wingdings" panose="05000000000000000000" pitchFamily="2" charset="2"/>
              </a:rPr>
              <a:t>, (v různých verzích), jednotlivé rovnice:</a:t>
            </a:r>
            <a:endParaRPr lang="en-US" altLang="en-US" sz="3200" smtClean="0"/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5453063" y="1835150"/>
          <a:ext cx="278923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2" name="Microsoft Equation 3.0" r:id="rId3" imgW="1308100" imgH="241300" progId="Equation.3">
                  <p:embed/>
                </p:oleObj>
              </mc:Choice>
              <mc:Fallback>
                <p:oleObj name="Microsoft Equation 3.0" r:id="rId3" imgW="1308100" imgH="241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3" y="1835150"/>
                        <a:ext cx="2789237" cy="5143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5908675" y="3765550"/>
          <a:ext cx="15605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3" name="Rovnice" r:id="rId5" imgW="800100" imgH="228600" progId="Equation.3">
                  <p:embed/>
                </p:oleObj>
              </mc:Choice>
              <mc:Fallback>
                <p:oleObj name="Rovnice" r:id="rId5" imgW="8001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5" y="3765550"/>
                        <a:ext cx="1560513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5862638" y="4621213"/>
          <a:ext cx="148748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4" name="Rovnice" r:id="rId7" imgW="761669" imgH="253890" progId="Equation.3">
                  <p:embed/>
                </p:oleObj>
              </mc:Choice>
              <mc:Fallback>
                <p:oleObj name="Rovnice" r:id="rId7" imgW="761669" imgH="25389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2638" y="4621213"/>
                        <a:ext cx="1487487" cy="5365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5440363" y="2590800"/>
          <a:ext cx="297338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5" name="Rovnice" r:id="rId9" imgW="1524000" imgH="393700" progId="Equation.3">
                  <p:embed/>
                </p:oleObj>
              </mc:Choice>
              <mc:Fallback>
                <p:oleObj name="Rovnice" r:id="rId9" imgW="1524000" imgH="393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0363" y="2590800"/>
                        <a:ext cx="2973387" cy="8302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04800" y="3962400"/>
            <a:ext cx="5129213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1. </a:t>
            </a:r>
            <a:r>
              <a:rPr lang="cs-CZ" altLang="en-US" sz="2400">
                <a:latin typeface="Times New Roman" panose="02020603050405020304" pitchFamily="18" charset="0"/>
              </a:rPr>
              <a:t>Frank-Starlingův zákon</a:t>
            </a:r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2. </a:t>
            </a:r>
            <a:r>
              <a:rPr lang="cs-CZ" altLang="en-US" sz="2400">
                <a:latin typeface="Times New Roman" panose="02020603050405020304" pitchFamily="18" charset="0"/>
              </a:rPr>
              <a:t>Ohmův zákon (zjednodušení Poiseullova zákona)</a:t>
            </a:r>
          </a:p>
          <a:p>
            <a:pPr eaLnBrk="1" hangingPunct="1"/>
            <a:r>
              <a:rPr lang="cs-CZ" altLang="en-US" sz="2400">
                <a:latin typeface="Times New Roman" panose="02020603050405020304" pitchFamily="18" charset="0"/>
              </a:rPr>
              <a:t>3. Poddajnost cév (kompliance)</a:t>
            </a:r>
          </a:p>
          <a:p>
            <a:pPr eaLnBrk="1" hangingPunct="1"/>
            <a:r>
              <a:rPr lang="cs-CZ" altLang="en-US" sz="2400">
                <a:latin typeface="Times New Roman" panose="02020603050405020304" pitchFamily="18" charset="0"/>
              </a:rPr>
              <a:t>4. Rovnice kontinuity (zachování objemů)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28600" y="1752600"/>
            <a:ext cx="5129213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1">
                <a:latin typeface="Times New Roman" panose="02020603050405020304" pitchFamily="18" charset="0"/>
              </a:rPr>
              <a:t>V </a:t>
            </a:r>
            <a:r>
              <a:rPr lang="cs-CZ" altLang="en-US" sz="2400" i="1">
                <a:latin typeface="Times New Roman" panose="02020603050405020304" pitchFamily="18" charset="0"/>
              </a:rPr>
              <a:t> </a:t>
            </a:r>
            <a:r>
              <a:rPr lang="en-US" altLang="en-US" sz="2400" i="1">
                <a:latin typeface="Times New Roman" panose="02020603050405020304" pitchFamily="18" charset="0"/>
              </a:rPr>
              <a:t>…</a:t>
            </a:r>
            <a:r>
              <a:rPr lang="en-US" altLang="en-US" sz="2400">
                <a:latin typeface="Times New Roman" panose="02020603050405020304" pitchFamily="18" charset="0"/>
              </a:rPr>
              <a:t>[litr] objem krve</a:t>
            </a:r>
          </a:p>
          <a:p>
            <a:pPr eaLnBrk="1" hangingPunct="1"/>
            <a:r>
              <a:rPr lang="en-US" altLang="en-US" sz="2400" i="1">
                <a:latin typeface="Times New Roman" panose="02020603050405020304" pitchFamily="18" charset="0"/>
              </a:rPr>
              <a:t>    …</a:t>
            </a:r>
            <a:r>
              <a:rPr lang="en-US" altLang="en-US" sz="2400">
                <a:latin typeface="Times New Roman" panose="02020603050405020304" pitchFamily="18" charset="0"/>
              </a:rPr>
              <a:t>[litr/sec] minutov</a:t>
            </a:r>
            <a:r>
              <a:rPr lang="cs-CZ" altLang="en-US" sz="2400">
                <a:latin typeface="Times New Roman" panose="02020603050405020304" pitchFamily="18" charset="0"/>
              </a:rPr>
              <a:t>ý o</a:t>
            </a:r>
            <a:r>
              <a:rPr lang="en-US" altLang="en-US" sz="2400">
                <a:latin typeface="Times New Roman" panose="02020603050405020304" pitchFamily="18" charset="0"/>
              </a:rPr>
              <a:t>bjem</a:t>
            </a:r>
          </a:p>
          <a:p>
            <a:pPr eaLnBrk="1" hangingPunct="1"/>
            <a:r>
              <a:rPr lang="cs-CZ" altLang="en-US" sz="2400" i="1">
                <a:latin typeface="Times New Roman" panose="02020603050405020304" pitchFamily="18" charset="0"/>
              </a:rPr>
              <a:t>    </a:t>
            </a:r>
            <a:r>
              <a:rPr lang="en-US" altLang="en-US" sz="2400" i="1">
                <a:latin typeface="Times New Roman" panose="02020603050405020304" pitchFamily="18" charset="0"/>
              </a:rPr>
              <a:t>…</a:t>
            </a:r>
            <a:r>
              <a:rPr lang="en-US" altLang="en-US" sz="2400">
                <a:latin typeface="Times New Roman" panose="02020603050405020304" pitchFamily="18" charset="0"/>
              </a:rPr>
              <a:t>[</a:t>
            </a:r>
            <a:r>
              <a:rPr lang="cs-CZ" altLang="en-US" sz="2400">
                <a:latin typeface="Times New Roman" panose="02020603050405020304" pitchFamily="18" charset="0"/>
              </a:rPr>
              <a:t>tor</a:t>
            </a:r>
            <a:r>
              <a:rPr lang="en-US" altLang="en-US" sz="2400">
                <a:latin typeface="Times New Roman" panose="02020603050405020304" pitchFamily="18" charset="0"/>
              </a:rPr>
              <a:t>r</a:t>
            </a:r>
            <a:r>
              <a:rPr lang="cs-CZ" altLang="en-US" sz="2400">
                <a:latin typeface="Times New Roman" panose="02020603050405020304" pitchFamily="18" charset="0"/>
              </a:rPr>
              <a:t>.</a:t>
            </a:r>
            <a:r>
              <a:rPr lang="en-US" altLang="en-US" sz="2400">
                <a:latin typeface="Times New Roman" panose="02020603050405020304" pitchFamily="18" charset="0"/>
              </a:rPr>
              <a:t>sec</a:t>
            </a:r>
            <a:r>
              <a:rPr lang="cs-CZ" altLang="en-US" sz="2400">
                <a:latin typeface="Times New Roman" panose="02020603050405020304" pitchFamily="18" charset="0"/>
              </a:rPr>
              <a:t>/litr</a:t>
            </a:r>
            <a:r>
              <a:rPr lang="en-US" altLang="en-US" sz="2400">
                <a:latin typeface="Times New Roman" panose="02020603050405020304" pitchFamily="18" charset="0"/>
              </a:rPr>
              <a:t>] </a:t>
            </a:r>
            <a:r>
              <a:rPr lang="cs-CZ" altLang="en-US" sz="2400">
                <a:latin typeface="Times New Roman" panose="02020603050405020304" pitchFamily="18" charset="0"/>
              </a:rPr>
              <a:t>plicní resistence</a:t>
            </a:r>
          </a:p>
          <a:p>
            <a:pPr eaLnBrk="1" hangingPunct="1"/>
            <a:r>
              <a:rPr lang="cs-CZ" altLang="en-US" sz="2400" i="1">
                <a:latin typeface="Times New Roman" panose="02020603050405020304" pitchFamily="18" charset="0"/>
              </a:rPr>
              <a:t>    </a:t>
            </a:r>
            <a:r>
              <a:rPr lang="en-US" altLang="en-US" sz="2400" i="1">
                <a:latin typeface="Times New Roman" panose="02020603050405020304" pitchFamily="18" charset="0"/>
              </a:rPr>
              <a:t>…</a:t>
            </a:r>
            <a:r>
              <a:rPr lang="en-US" altLang="en-US" sz="2400">
                <a:latin typeface="Times New Roman" panose="02020603050405020304" pitchFamily="18" charset="0"/>
              </a:rPr>
              <a:t>[</a:t>
            </a:r>
            <a:r>
              <a:rPr lang="cs-CZ" altLang="en-US" sz="2400">
                <a:latin typeface="Times New Roman" panose="02020603050405020304" pitchFamily="18" charset="0"/>
              </a:rPr>
              <a:t>tor</a:t>
            </a:r>
            <a:r>
              <a:rPr lang="en-US" altLang="en-US" sz="2400">
                <a:latin typeface="Times New Roman" panose="02020603050405020304" pitchFamily="18" charset="0"/>
              </a:rPr>
              <a:t>r</a:t>
            </a:r>
            <a:r>
              <a:rPr lang="cs-CZ" altLang="en-US" sz="2400">
                <a:latin typeface="Times New Roman" panose="02020603050405020304" pitchFamily="18" charset="0"/>
              </a:rPr>
              <a:t>.</a:t>
            </a:r>
            <a:r>
              <a:rPr lang="en-US" altLang="en-US" sz="2400">
                <a:latin typeface="Times New Roman" panose="02020603050405020304" pitchFamily="18" charset="0"/>
              </a:rPr>
              <a:t>sec</a:t>
            </a:r>
            <a:r>
              <a:rPr lang="cs-CZ" altLang="en-US" sz="2400">
                <a:latin typeface="Times New Roman" panose="02020603050405020304" pitchFamily="18" charset="0"/>
              </a:rPr>
              <a:t>/litr</a:t>
            </a:r>
            <a:r>
              <a:rPr lang="en-US" altLang="en-US" sz="2400">
                <a:latin typeface="Times New Roman" panose="02020603050405020304" pitchFamily="18" charset="0"/>
              </a:rPr>
              <a:t>] </a:t>
            </a:r>
            <a:r>
              <a:rPr lang="cs-CZ" altLang="en-US" sz="2400">
                <a:latin typeface="Times New Roman" panose="02020603050405020304" pitchFamily="18" charset="0"/>
              </a:rPr>
              <a:t>systémová resistence</a:t>
            </a:r>
          </a:p>
          <a:p>
            <a:pPr eaLnBrk="1" hangingPunct="1"/>
            <a:r>
              <a:rPr lang="cs-CZ" altLang="en-US" sz="2400" i="1">
                <a:latin typeface="Times New Roman" panose="02020603050405020304" pitchFamily="18" charset="0"/>
              </a:rPr>
              <a:t>    </a:t>
            </a:r>
            <a:r>
              <a:rPr lang="en-US" altLang="en-US" sz="2400" i="1">
                <a:latin typeface="Times New Roman" panose="02020603050405020304" pitchFamily="18" charset="0"/>
              </a:rPr>
              <a:t>…</a:t>
            </a:r>
            <a:r>
              <a:rPr lang="en-US" altLang="en-US" sz="2400">
                <a:latin typeface="Times New Roman" panose="02020603050405020304" pitchFamily="18" charset="0"/>
              </a:rPr>
              <a:t>[</a:t>
            </a:r>
            <a:r>
              <a:rPr lang="cs-CZ" altLang="en-US" sz="2400">
                <a:latin typeface="Times New Roman" panose="02020603050405020304" pitchFamily="18" charset="0"/>
              </a:rPr>
              <a:t>torr</a:t>
            </a:r>
            <a:r>
              <a:rPr lang="en-US" altLang="en-US" sz="2400">
                <a:latin typeface="Times New Roman" panose="02020603050405020304" pitchFamily="18" charset="0"/>
              </a:rPr>
              <a:t>] </a:t>
            </a:r>
            <a:r>
              <a:rPr lang="cs-CZ" altLang="en-US" sz="2400">
                <a:latin typeface="Times New Roman" panose="02020603050405020304" pitchFamily="18" charset="0"/>
              </a:rPr>
              <a:t>tlak arteriální systémový</a:t>
            </a:r>
          </a:p>
          <a:p>
            <a:pPr eaLnBrk="1" hangingPunct="1"/>
            <a:r>
              <a:rPr lang="cs-CZ" altLang="en-US" sz="2400">
                <a:latin typeface="Times New Roman" panose="02020603050405020304" pitchFamily="18" charset="0"/>
              </a:rPr>
              <a:t>…atd.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33801" name="Group 9"/>
          <p:cNvGrpSpPr>
            <a:grpSpLocks/>
          </p:cNvGrpSpPr>
          <p:nvPr/>
        </p:nvGrpSpPr>
        <p:grpSpPr bwMode="auto">
          <a:xfrm>
            <a:off x="152400" y="2057400"/>
            <a:ext cx="531813" cy="1620838"/>
            <a:chOff x="96" y="1584"/>
            <a:chExt cx="335" cy="1021"/>
          </a:xfrm>
        </p:grpSpPr>
        <p:graphicFrame>
          <p:nvGraphicFramePr>
            <p:cNvPr id="33802" name="Object 10"/>
            <p:cNvGraphicFramePr>
              <a:graphicFrameLocks noChangeAspect="1"/>
            </p:cNvGraphicFramePr>
            <p:nvPr/>
          </p:nvGraphicFramePr>
          <p:xfrm>
            <a:off x="144" y="1584"/>
            <a:ext cx="208" cy="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86" name="Rovnice" r:id="rId11" imgW="152334" imgH="228501" progId="Equation.3">
                    <p:embed/>
                  </p:oleObj>
                </mc:Choice>
                <mc:Fallback>
                  <p:oleObj name="Rovnice" r:id="rId11" imgW="152334" imgH="228501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1584"/>
                          <a:ext cx="208" cy="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3" name="Object 11"/>
            <p:cNvGraphicFramePr>
              <a:graphicFrameLocks noChangeAspect="1"/>
            </p:cNvGraphicFramePr>
            <p:nvPr/>
          </p:nvGraphicFramePr>
          <p:xfrm>
            <a:off x="96" y="2064"/>
            <a:ext cx="251" cy="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87" name="Rovnice" r:id="rId13" imgW="190500" imgH="228600" progId="Equation.3">
                    <p:embed/>
                  </p:oleObj>
                </mc:Choice>
                <mc:Fallback>
                  <p:oleObj name="Rovnice" r:id="rId13" imgW="190500" imgH="2286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2064"/>
                          <a:ext cx="251" cy="3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4" name="Object 12"/>
            <p:cNvGraphicFramePr>
              <a:graphicFrameLocks noChangeAspect="1"/>
            </p:cNvGraphicFramePr>
            <p:nvPr/>
          </p:nvGraphicFramePr>
          <p:xfrm>
            <a:off x="96" y="1824"/>
            <a:ext cx="283" cy="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88" name="Rovnice" r:id="rId15" imgW="203024" imgH="215713" progId="Equation.3">
                    <p:embed/>
                  </p:oleObj>
                </mc:Choice>
                <mc:Fallback>
                  <p:oleObj name="Rovnice" r:id="rId15" imgW="203024" imgH="215713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1824"/>
                          <a:ext cx="283" cy="3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5" name="Object 13"/>
            <p:cNvGraphicFramePr>
              <a:graphicFrameLocks noChangeAspect="1"/>
            </p:cNvGraphicFramePr>
            <p:nvPr/>
          </p:nvGraphicFramePr>
          <p:xfrm>
            <a:off x="96" y="2304"/>
            <a:ext cx="335" cy="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89" name="Rovnice" r:id="rId17" imgW="253890" imgH="228501" progId="Equation.3">
                    <p:embed/>
                  </p:oleObj>
                </mc:Choice>
                <mc:Fallback>
                  <p:oleObj name="Rovnice" r:id="rId17" imgW="253890" imgH="228501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2304"/>
                          <a:ext cx="335" cy="3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3820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en-US" sz="3600" smtClean="0"/>
              <a:t>Rovnice (1), vztah tlak/ průtok</a:t>
            </a:r>
            <a:br>
              <a:rPr lang="cs-CZ" altLang="en-US" sz="3600" smtClean="0"/>
            </a:br>
            <a:r>
              <a:rPr lang="cs-CZ" altLang="en-US" sz="3600" smtClean="0"/>
              <a:t> Ohmův (Poiseullův) z</a:t>
            </a:r>
            <a:r>
              <a:rPr lang="cs-CZ" altLang="en-US" sz="3600" smtClean="0">
                <a:latin typeface="Arial" panose="020B0604020202020204" pitchFamily="34" charset="0"/>
              </a:rPr>
              <a:t>á</a:t>
            </a:r>
            <a:r>
              <a:rPr lang="cs-CZ" altLang="en-US" sz="3600" smtClean="0"/>
              <a:t>kon</a:t>
            </a:r>
            <a:endParaRPr lang="en-US" altLang="en-US" sz="3600" smtClean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71600"/>
            <a:ext cx="5486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52400" y="3581400"/>
            <a:ext cx="8991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2000" b="1">
                <a:solidFill>
                  <a:srgbClr val="FF0000"/>
                </a:solidFill>
              </a:rPr>
              <a:t>Pressure-Flow-Resistance Relationship in a Blood Vessel</a:t>
            </a:r>
            <a:r>
              <a:rPr lang="cs-CZ" altLang="en-US" sz="2000" b="1"/>
              <a:t> </a:t>
            </a:r>
          </a:p>
          <a:p>
            <a:pPr eaLnBrk="1" hangingPunct="1"/>
            <a:r>
              <a:rPr lang="cs-CZ" altLang="en-US" sz="2000" b="1"/>
              <a:t>Blood flow in a blood vessel is equal to the pressure difference along the vessel divided by the vascular resistance. </a:t>
            </a:r>
            <a:endParaRPr lang="cs-CZ" altLang="en-US" sz="2000"/>
          </a:p>
          <a:p>
            <a:pPr eaLnBrk="1" hangingPunct="1"/>
            <a:r>
              <a:rPr lang="cs-CZ" altLang="en-US" sz="2000" b="1"/>
              <a:t>    Flow = (Upstream Pressure - Downstream Pressure) / Resistance</a:t>
            </a:r>
            <a:r>
              <a:rPr lang="cs-CZ" altLang="en-US" sz="2000"/>
              <a:t> 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4953000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2000" b="1"/>
              <a:t>Vascular </a:t>
            </a:r>
            <a:r>
              <a:rPr lang="cs-CZ" altLang="en-US" sz="2000" b="1" i="1"/>
              <a:t>conductance</a:t>
            </a:r>
            <a:r>
              <a:rPr lang="cs-CZ" altLang="en-US" sz="2000" b="1"/>
              <a:t> is the reciprocal of vascular resistance. The pressure-flow relationship becomes </a:t>
            </a:r>
            <a:endParaRPr lang="cs-CZ" altLang="en-US" sz="2000"/>
          </a:p>
          <a:p>
            <a:pPr eaLnBrk="1" hangingPunct="1"/>
            <a:r>
              <a:rPr lang="cs-CZ" altLang="en-US" sz="2000" b="1"/>
              <a:t>    Flow = (Upstream Pressure - Downstream Pressure) * Conductance </a:t>
            </a:r>
            <a:endParaRPr lang="cs-CZ" altLang="en-US" sz="2000"/>
          </a:p>
          <a:p>
            <a:pPr eaLnBrk="1" hangingPunct="1"/>
            <a:r>
              <a:rPr lang="cs-CZ" altLang="en-US" sz="2000" b="1"/>
              <a:t>Typical units for vascular conductance are (ml/min) / mmHg.</a:t>
            </a:r>
            <a:r>
              <a:rPr lang="cs-CZ" altLang="en-US" sz="2000"/>
              <a:t> </a:t>
            </a:r>
          </a:p>
        </p:txBody>
      </p:sp>
      <p:pic>
        <p:nvPicPr>
          <p:cNvPr id="3482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2427288"/>
            <a:ext cx="2992437" cy="84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3" name="Text Box 9"/>
          <p:cNvSpPr txBox="1">
            <a:spLocks noChangeArrowheads="1"/>
          </p:cNvSpPr>
          <p:nvPr/>
        </p:nvSpPr>
        <p:spPr bwMode="auto">
          <a:xfrm>
            <a:off x="8458200" y="6264275"/>
            <a:ext cx="4122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dirty="0" smtClean="0"/>
              <a:t>31</a:t>
            </a:r>
            <a:endParaRPr lang="en-US" altLang="en-US" dirty="0"/>
          </a:p>
        </p:txBody>
      </p:sp>
      <p:sp>
        <p:nvSpPr>
          <p:cNvPr id="34824" name="Rectangle 1"/>
          <p:cNvSpPr>
            <a:spLocks noChangeArrowheads="1"/>
          </p:cNvSpPr>
          <p:nvPr/>
        </p:nvSpPr>
        <p:spPr bwMode="auto">
          <a:xfrm>
            <a:off x="533400" y="1752600"/>
            <a:ext cx="1023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>
                <a:latin typeface="Symbol" panose="05050102010706020507" pitchFamily="18" charset="2"/>
              </a:rPr>
              <a:t>D</a:t>
            </a:r>
            <a:r>
              <a:rPr lang="cs-CZ" altLang="en-US"/>
              <a:t>p </a:t>
            </a:r>
            <a:r>
              <a:rPr lang="en-GB" altLang="en-US"/>
              <a:t>= Q.R</a:t>
            </a:r>
            <a:endParaRPr lang="cs-CZ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40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600" smtClean="0"/>
              <a:t>Rovnice (2), kompliance, vztah tlak/ objem</a:t>
            </a:r>
            <a:endParaRPr lang="en-US" altLang="en-US" sz="3600" smtClean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62000"/>
            <a:ext cx="4171950" cy="243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04800" y="685800"/>
            <a:ext cx="4038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1000" b="1"/>
              <a:t>Blood vessels tend to collapse at low volumes. Internal pressure is equal to external pressure, which is often at or close to zero relative to atmospheric pressure. </a:t>
            </a:r>
            <a:endParaRPr lang="cs-CZ" altLang="en-US" sz="900">
              <a:latin typeface="Times New Roman" panose="02020603050405020304" pitchFamily="18" charset="0"/>
            </a:endParaRPr>
          </a:p>
          <a:p>
            <a:r>
              <a:rPr lang="cs-CZ" altLang="en-US" sz="1000" b="1"/>
              <a:t>As additional volume is added, a critical volume is reached where any added volume causes the internal pressure of the vessel to increase. This critical volume is called the </a:t>
            </a:r>
            <a:r>
              <a:rPr lang="cs-CZ" altLang="en-US" sz="1000" b="1" i="1"/>
              <a:t>unstressed</a:t>
            </a:r>
            <a:r>
              <a:rPr lang="cs-CZ" altLang="en-US" sz="1000" b="1"/>
              <a:t> volume. Unstressed volume is usually denoted by V0 or V</a:t>
            </a:r>
            <a:r>
              <a:rPr lang="cs-CZ" altLang="en-US" sz="1000" b="1" baseline="-30000"/>
              <a:t>0</a:t>
            </a:r>
            <a:r>
              <a:rPr lang="cs-CZ" altLang="en-US" sz="1000" b="1"/>
              <a:t>. </a:t>
            </a:r>
            <a:endParaRPr lang="cs-CZ" altLang="en-US" sz="900">
              <a:latin typeface="Times New Roman" panose="02020603050405020304" pitchFamily="18" charset="0"/>
            </a:endParaRPr>
          </a:p>
          <a:p>
            <a:r>
              <a:rPr lang="cs-CZ" altLang="en-US" sz="1000" b="1" i="1"/>
              <a:t>Vascular compliance</a:t>
            </a:r>
            <a:r>
              <a:rPr lang="cs-CZ" altLang="en-US" sz="1000" b="1"/>
              <a:t> is the reciprocal of the slope of the pressure-volume relationship at volumes greater than unstressed volume. The physical units for compliance are typically ml/mmHg. </a:t>
            </a:r>
            <a:endParaRPr lang="cs-CZ" altLang="en-US" sz="900">
              <a:latin typeface="Times New Roman" panose="02020603050405020304" pitchFamily="18" charset="0"/>
            </a:endParaRPr>
          </a:p>
          <a:p>
            <a:r>
              <a:rPr lang="cs-CZ" altLang="en-US" sz="1000" b="1"/>
              <a:t>Approximate compliance values (ml/mmHg) for an adult male are </a:t>
            </a:r>
            <a:endParaRPr lang="cs-CZ" altLang="en-US" sz="900">
              <a:latin typeface="Times New Roman" panose="02020603050405020304" pitchFamily="18" charset="0"/>
            </a:endParaRPr>
          </a:p>
          <a:p>
            <a:endParaRPr lang="cs-CZ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82949" name="Group 5"/>
          <p:cNvGraphicFramePr>
            <a:graphicFrameLocks noGrp="1"/>
          </p:cNvGraphicFramePr>
          <p:nvPr/>
        </p:nvGraphicFramePr>
        <p:xfrm>
          <a:off x="0" y="3657600"/>
          <a:ext cx="3090863" cy="1752600"/>
        </p:xfrm>
        <a:graphic>
          <a:graphicData uri="http://schemas.openxmlformats.org/drawingml/2006/table">
            <a:tbl>
              <a:tblPr/>
              <a:tblGrid>
                <a:gridCol w="436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0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charset="0"/>
                        </a:rPr>
                        <a:t> </a:t>
                      </a:r>
                      <a:r>
                        <a:rPr kumimoji="0" lang="cs-CZ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cs-CZ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charset="0"/>
                        </a:rPr>
                        <a:t> </a:t>
                      </a:r>
                      <a:endParaRPr kumimoji="0" lang="cs-CZ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Arteries</a:t>
                      </a:r>
                      <a:endParaRPr kumimoji="0" lang="cs-CZ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1.5</a:t>
                      </a:r>
                      <a:endParaRPr kumimoji="0" lang="cs-CZ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charset="0"/>
                        </a:rPr>
                        <a:t> </a:t>
                      </a:r>
                      <a:r>
                        <a:rPr kumimoji="0" lang="cs-CZ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cs-CZ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charset="0"/>
                        </a:rPr>
                        <a:t> </a:t>
                      </a:r>
                      <a:endParaRPr kumimoji="0" lang="cs-CZ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Veins</a:t>
                      </a:r>
                      <a:endParaRPr kumimoji="0" lang="cs-CZ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</a:t>
                      </a:r>
                      <a:endParaRPr kumimoji="0" lang="cs-CZ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charset="0"/>
                        </a:rPr>
                        <a:t> </a:t>
                      </a:r>
                      <a:r>
                        <a:rPr kumimoji="0" lang="cs-CZ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cs-CZ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charset="0"/>
                        </a:rPr>
                        <a:t> </a:t>
                      </a:r>
                      <a:endParaRPr kumimoji="0" lang="cs-CZ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Whole-Body</a:t>
                      </a:r>
                      <a:endParaRPr kumimoji="0" lang="cs-CZ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140</a:t>
                      </a:r>
                      <a:endParaRPr kumimoji="0" lang="cs-CZ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5855" name="Rectangle 19"/>
          <p:cNvSpPr>
            <a:spLocks noChangeArrowheads="1"/>
          </p:cNvSpPr>
          <p:nvPr/>
        </p:nvSpPr>
        <p:spPr bwMode="auto">
          <a:xfrm>
            <a:off x="3810000" y="5410200"/>
            <a:ext cx="3581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1000" b="1"/>
              <a:t>Equations describing the pressure-volume relationship: </a:t>
            </a:r>
            <a:endParaRPr lang="cs-CZ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82964" name="Group 20"/>
          <p:cNvGraphicFramePr>
            <a:graphicFrameLocks noGrp="1"/>
          </p:cNvGraphicFramePr>
          <p:nvPr/>
        </p:nvGraphicFramePr>
        <p:xfrm>
          <a:off x="3206750" y="3581400"/>
          <a:ext cx="5937250" cy="1905000"/>
        </p:xfrm>
        <a:graphic>
          <a:graphicData uri="http://schemas.openxmlformats.org/drawingml/2006/table">
            <a:tbl>
              <a:tblPr/>
              <a:tblGrid>
                <a:gridCol w="436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43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charset="0"/>
                        </a:rPr>
                        <a:t> </a:t>
                      </a:r>
                      <a:r>
                        <a:rPr kumimoji="0" lang="cs-CZ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cs-CZ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charset="0"/>
                        </a:rPr>
                        <a:t> </a:t>
                      </a:r>
                      <a:endParaRPr kumimoji="0" lang="cs-CZ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cs-CZ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Pressure (mmHg)</a:t>
                      </a:r>
                      <a:endParaRPr kumimoji="0" lang="cs-CZ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charset="0"/>
                        </a:rPr>
                        <a:t> </a:t>
                      </a:r>
                      <a:r>
                        <a:rPr kumimoji="0" lang="cs-CZ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cs-CZ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charset="0"/>
                        </a:rPr>
                        <a:t> </a:t>
                      </a:r>
                      <a:endParaRPr kumimoji="0" lang="cs-CZ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</a:t>
                      </a:r>
                      <a:endParaRPr kumimoji="0" lang="cs-CZ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Volume (ml)</a:t>
                      </a:r>
                      <a:endParaRPr kumimoji="0" lang="cs-CZ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charset="0"/>
                        </a:rPr>
                        <a:t> </a:t>
                      </a:r>
                      <a:r>
                        <a:rPr kumimoji="0" lang="cs-CZ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cs-CZ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charset="0"/>
                        </a:rPr>
                        <a:t> </a:t>
                      </a:r>
                      <a:endParaRPr kumimoji="0" lang="cs-CZ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V0</a:t>
                      </a:r>
                      <a:endParaRPr kumimoji="0" lang="cs-CZ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Unstressed Volume (ml)</a:t>
                      </a:r>
                      <a:endParaRPr kumimoji="0" lang="cs-CZ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charset="0"/>
                        </a:rPr>
                        <a:t> </a:t>
                      </a:r>
                      <a:r>
                        <a:rPr kumimoji="0" lang="cs-CZ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cs-CZ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charset="0"/>
                        </a:rPr>
                        <a:t> </a:t>
                      </a:r>
                      <a:endParaRPr kumimoji="0" lang="cs-CZ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endParaRPr kumimoji="0" lang="cs-CZ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Vascular Compliance (ml/mmHg)</a:t>
                      </a:r>
                      <a:endParaRPr kumimoji="0" lang="cs-CZ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5869" name="Rectangle 37"/>
          <p:cNvSpPr>
            <a:spLocks noChangeArrowheads="1"/>
          </p:cNvSpPr>
          <p:nvPr/>
        </p:nvSpPr>
        <p:spPr bwMode="auto">
          <a:xfrm>
            <a:off x="3810000" y="5638800"/>
            <a:ext cx="3505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1000" b="1"/>
              <a:t>    </a:t>
            </a:r>
            <a:r>
              <a:rPr lang="cs-CZ" altLang="en-US" sz="1400" b="1"/>
              <a:t>P = 0 when V &lt; = V0 </a:t>
            </a:r>
            <a:br>
              <a:rPr lang="cs-CZ" altLang="en-US" sz="1400" b="1"/>
            </a:br>
            <a:r>
              <a:rPr lang="cs-CZ" altLang="en-US" sz="1400" b="1"/>
              <a:t>    P = (1/C) * (V - V0) when V &gt; V0 </a:t>
            </a:r>
            <a:endParaRPr lang="cs-CZ" altLang="en-US" sz="1400">
              <a:latin typeface="Times New Roman" panose="02020603050405020304" pitchFamily="18" charset="0"/>
            </a:endParaRPr>
          </a:p>
        </p:txBody>
      </p:sp>
      <p:sp>
        <p:nvSpPr>
          <p:cNvPr id="35870" name="Rectangle 38"/>
          <p:cNvSpPr>
            <a:spLocks noChangeArrowheads="1"/>
          </p:cNvSpPr>
          <p:nvPr/>
        </p:nvSpPr>
        <p:spPr bwMode="auto">
          <a:xfrm>
            <a:off x="304800" y="3124200"/>
            <a:ext cx="699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2000" b="1">
                <a:solidFill>
                  <a:srgbClr val="FF0000"/>
                </a:solidFill>
              </a:rPr>
              <a:t>Pressure-Volume Relationship in a Blood Vessel</a:t>
            </a:r>
            <a:r>
              <a:rPr lang="cs-CZ" altLang="en-US" sz="2400" b="1">
                <a:latin typeface="Times New Roman" panose="02020603050405020304" pitchFamily="18" charset="0"/>
              </a:rPr>
              <a:t> </a:t>
            </a:r>
            <a:endParaRPr lang="cs-CZ" altLang="en-US" sz="2400">
              <a:latin typeface="Times New Roman" panose="02020603050405020304" pitchFamily="18" charset="0"/>
            </a:endParaRPr>
          </a:p>
        </p:txBody>
      </p:sp>
      <p:pic>
        <p:nvPicPr>
          <p:cNvPr id="35871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1579563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91440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en-US" sz="3600" smtClean="0"/>
              <a:t>Rovnice (3), Frank-Starlingův z</a:t>
            </a:r>
            <a:r>
              <a:rPr lang="cs-CZ" altLang="en-US" sz="3600" smtClean="0">
                <a:latin typeface="Arial" panose="020B0604020202020204" pitchFamily="34" charset="0"/>
              </a:rPr>
              <a:t>á</a:t>
            </a:r>
            <a:r>
              <a:rPr lang="cs-CZ" altLang="en-US" sz="3600" smtClean="0"/>
              <a:t>kon</a:t>
            </a:r>
            <a:endParaRPr lang="en-US" altLang="en-US" sz="3600" smtClean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47244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4371975"/>
            <a:ext cx="9144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2000" b="1">
                <a:solidFill>
                  <a:srgbClr val="FF0000"/>
                </a:solidFill>
              </a:rPr>
              <a:t>The Frank-Starling relationship</a:t>
            </a:r>
            <a:r>
              <a:rPr lang="cs-CZ" altLang="en-US" sz="2000" b="1"/>
              <a:t> may describe the right heart alone, the left heart alone, or the right heart, pulmonary circulation, and left heart combined. This last case is described here. </a:t>
            </a:r>
            <a:endParaRPr lang="cs-CZ" altLang="en-US" sz="2000"/>
          </a:p>
          <a:p>
            <a:pPr eaLnBrk="1" hangingPunct="1"/>
            <a:r>
              <a:rPr lang="cs-CZ" altLang="en-US" sz="2000" b="1"/>
              <a:t>The Frank-Starling relationship describes the blood pumped by the heart-lung compartment, cardiac output, in terms of the filling pressure, right atrial pressure.</a:t>
            </a:r>
            <a:r>
              <a:rPr lang="cs-CZ" altLang="en-US" sz="240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1600200"/>
            <a:ext cx="280828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3600" dirty="0"/>
              <a:t>Rovnice (4), rovnice kontinuity</a:t>
            </a:r>
            <a:endParaRPr lang="en-US" altLang="en-US" sz="3600" dirty="0"/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304800" y="2362200"/>
            <a:ext cx="8528050" cy="437673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2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cs-CZ" altLang="en-US" sz="3600">
                <a:solidFill>
                  <a:srgbClr val="FF0066"/>
                </a:solidFill>
                <a:latin typeface="Arial" charset="0"/>
              </a:rPr>
              <a:t>VB </a:t>
            </a:r>
            <a:r>
              <a:rPr lang="cs-CZ" altLang="en-US" sz="3600">
                <a:solidFill>
                  <a:schemeClr val="accent2"/>
                </a:solidFill>
                <a:latin typeface="Arial" charset="0"/>
              </a:rPr>
              <a:t>= </a:t>
            </a:r>
            <a:r>
              <a:rPr lang="cs-CZ" altLang="en-US" sz="3600">
                <a:solidFill>
                  <a:srgbClr val="CC3300"/>
                </a:solidFill>
                <a:latin typeface="Arial" charset="0"/>
              </a:rPr>
              <a:t>V0</a:t>
            </a:r>
            <a:r>
              <a:rPr lang="cs-CZ" altLang="en-US" sz="360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cs-CZ" alt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+ VAS + VVS + VAP + VVP</a:t>
            </a:r>
          </a:p>
          <a:p>
            <a:pPr eaLnBrk="1" hangingPunct="1">
              <a:defRPr/>
            </a:pPr>
            <a:endParaRPr lang="cs-CZ" altLang="en-US" sz="360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cs-CZ" altLang="en-US" sz="3600">
                <a:solidFill>
                  <a:schemeClr val="tx2"/>
                </a:solidFill>
                <a:latin typeface="Arial" charset="0"/>
              </a:rPr>
              <a:t>…, </a:t>
            </a:r>
            <a:r>
              <a:rPr lang="cs-CZ" altLang="en-US" sz="3600">
                <a:solidFill>
                  <a:schemeClr val="tx2"/>
                </a:solidFill>
                <a:latin typeface="Arial" charset="0"/>
                <a:sym typeface="Wingdings" pitchFamily="2" charset="2"/>
              </a:rPr>
              <a:t>, </a:t>
            </a:r>
          </a:p>
          <a:p>
            <a:pPr eaLnBrk="1" hangingPunct="1">
              <a:defRPr/>
            </a:pPr>
            <a:r>
              <a:rPr lang="cs-CZ" altLang="en-US" sz="3600">
                <a:solidFill>
                  <a:schemeClr val="tx2"/>
                </a:solidFill>
                <a:latin typeface="Arial" charset="0"/>
                <a:sym typeface="Wingdings" pitchFamily="2" charset="2"/>
              </a:rPr>
              <a:t>průtok levým srdcem =</a:t>
            </a:r>
          </a:p>
          <a:p>
            <a:pPr eaLnBrk="1" hangingPunct="1">
              <a:defRPr/>
            </a:pPr>
            <a:r>
              <a:rPr lang="cs-CZ" altLang="en-US" sz="3600">
                <a:solidFill>
                  <a:schemeClr val="tx2"/>
                </a:solidFill>
                <a:latin typeface="Arial" charset="0"/>
                <a:sym typeface="Wingdings" pitchFamily="2" charset="2"/>
              </a:rPr>
              <a:t>= p</a:t>
            </a:r>
            <a:r>
              <a:rPr lang="en-US" altLang="en-US" sz="3600">
                <a:solidFill>
                  <a:schemeClr val="tx2"/>
                </a:solidFill>
                <a:latin typeface="Arial" charset="0"/>
                <a:sym typeface="Wingdings" pitchFamily="2" charset="2"/>
              </a:rPr>
              <a:t>růtok </a:t>
            </a:r>
            <a:r>
              <a:rPr lang="cs-CZ" altLang="en-US" sz="3600">
                <a:solidFill>
                  <a:schemeClr val="tx2"/>
                </a:solidFill>
                <a:latin typeface="Arial" charset="0"/>
                <a:sym typeface="Wingdings" pitchFamily="2" charset="2"/>
              </a:rPr>
              <a:t>pra</a:t>
            </a:r>
            <a:r>
              <a:rPr lang="en-US" altLang="en-US" sz="3600">
                <a:solidFill>
                  <a:schemeClr val="tx2"/>
                </a:solidFill>
                <a:latin typeface="Arial" charset="0"/>
                <a:sym typeface="Wingdings" pitchFamily="2" charset="2"/>
              </a:rPr>
              <a:t>vým srdcem</a:t>
            </a:r>
            <a:r>
              <a:rPr lang="cs-CZ" altLang="en-US" sz="3600">
                <a:solidFill>
                  <a:schemeClr val="tx2"/>
                </a:solidFill>
                <a:latin typeface="Arial" charset="0"/>
                <a:sym typeface="Wingdings" pitchFamily="2" charset="2"/>
              </a:rPr>
              <a:t> = </a:t>
            </a:r>
          </a:p>
          <a:p>
            <a:pPr eaLnBrk="1" hangingPunct="1">
              <a:defRPr/>
            </a:pPr>
            <a:r>
              <a:rPr lang="cs-CZ" altLang="en-US" sz="3600">
                <a:solidFill>
                  <a:schemeClr val="tx2"/>
                </a:solidFill>
                <a:latin typeface="Arial" charset="0"/>
                <a:sym typeface="Wingdings" pitchFamily="2" charset="2"/>
              </a:rPr>
              <a:t>Celkový objem krve,</a:t>
            </a:r>
          </a:p>
          <a:p>
            <a:pPr eaLnBrk="1" hangingPunct="1">
              <a:defRPr/>
            </a:pPr>
            <a:r>
              <a:rPr lang="cs-CZ" altLang="en-US" sz="3600">
                <a:solidFill>
                  <a:schemeClr val="tx2"/>
                </a:solidFill>
                <a:latin typeface="Arial" charset="0"/>
                <a:sym typeface="Wingdings" pitchFamily="2" charset="2"/>
              </a:rPr>
              <a:t>průtok jednotlivými oddíly oběhu,</a:t>
            </a:r>
          </a:p>
          <a:p>
            <a:pPr eaLnBrk="1" hangingPunct="1">
              <a:defRPr/>
            </a:pPr>
            <a:r>
              <a:rPr lang="cs-CZ" altLang="en-US" sz="3600">
                <a:solidFill>
                  <a:schemeClr val="tx2"/>
                </a:solidFill>
                <a:latin typeface="Arial" charset="0"/>
                <a:sym typeface="Wingdings" pitchFamily="2" charset="2"/>
              </a:rPr>
              <a:t>a podobně</a:t>
            </a:r>
            <a:endParaRPr lang="en-US" altLang="en-US" sz="3600">
              <a:solidFill>
                <a:schemeClr val="tx2"/>
              </a:solidFill>
              <a:latin typeface="Arial" charset="0"/>
              <a:sym typeface="Wingdings" pitchFamily="2" charset="2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1506538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229709"/>
              </p:ext>
            </p:extLst>
          </p:nvPr>
        </p:nvGraphicFramePr>
        <p:xfrm>
          <a:off x="6107113" y="1835150"/>
          <a:ext cx="278923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02" name="Microsoft Equation 3.0" r:id="rId3" imgW="1308100" imgH="241300" progId="Equation.3">
                  <p:embed/>
                </p:oleObj>
              </mc:Choice>
              <mc:Fallback>
                <p:oleObj name="Microsoft Equation 3.0" r:id="rId3" imgW="1308100" imgH="241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7113" y="1835150"/>
                        <a:ext cx="2789237" cy="5143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742707"/>
              </p:ext>
            </p:extLst>
          </p:nvPr>
        </p:nvGraphicFramePr>
        <p:xfrm>
          <a:off x="6562725" y="3765550"/>
          <a:ext cx="15605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03" name="Rovnice" r:id="rId5" imgW="800100" imgH="228600" progId="Equation.3">
                  <p:embed/>
                </p:oleObj>
              </mc:Choice>
              <mc:Fallback>
                <p:oleObj name="Rovnice" r:id="rId5" imgW="8001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2725" y="3765550"/>
                        <a:ext cx="1560513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187751"/>
              </p:ext>
            </p:extLst>
          </p:nvPr>
        </p:nvGraphicFramePr>
        <p:xfrm>
          <a:off x="6516688" y="4621213"/>
          <a:ext cx="148748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04" name="Rovnice" r:id="rId7" imgW="761669" imgH="253890" progId="Equation.3">
                  <p:embed/>
                </p:oleObj>
              </mc:Choice>
              <mc:Fallback>
                <p:oleObj name="Rovnice" r:id="rId7" imgW="761669" imgH="25389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4621213"/>
                        <a:ext cx="1487487" cy="5365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411345"/>
              </p:ext>
            </p:extLst>
          </p:nvPr>
        </p:nvGraphicFramePr>
        <p:xfrm>
          <a:off x="6094413" y="2590800"/>
          <a:ext cx="297338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05" name="Rovnice" r:id="rId9" imgW="1524000" imgH="393700" progId="Equation.3">
                  <p:embed/>
                </p:oleObj>
              </mc:Choice>
              <mc:Fallback>
                <p:oleObj name="Rovnice" r:id="rId9" imgW="1524000" imgH="393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4413" y="2590800"/>
                        <a:ext cx="2973387" cy="8302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Text Box 7"/>
          <p:cNvSpPr txBox="1">
            <a:spLocks noChangeArrowheads="1"/>
          </p:cNvSpPr>
          <p:nvPr/>
        </p:nvSpPr>
        <p:spPr bwMode="auto">
          <a:xfrm>
            <a:off x="304800" y="4402137"/>
            <a:ext cx="5129213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cs typeface="Arial" panose="020B0604020202020204" pitchFamily="34" charset="0"/>
              </a:rPr>
              <a:t>1. </a:t>
            </a:r>
            <a:r>
              <a:rPr lang="cs-CZ" altLang="en-US" sz="2400" dirty="0">
                <a:cs typeface="Arial" panose="020B0604020202020204" pitchFamily="34" charset="0"/>
              </a:rPr>
              <a:t>Frank-Starlingův zákon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dirty="0">
                <a:cs typeface="Arial" panose="020B0604020202020204" pitchFamily="34" charset="0"/>
              </a:rPr>
              <a:t>2. </a:t>
            </a:r>
            <a:r>
              <a:rPr lang="cs-CZ" altLang="en-US" sz="2400" dirty="0">
                <a:cs typeface="Arial" panose="020B0604020202020204" pitchFamily="34" charset="0"/>
              </a:rPr>
              <a:t>Ohmův zákon (zjednodušení Poiseullova zákona)</a:t>
            </a:r>
          </a:p>
          <a:p>
            <a:pPr eaLnBrk="1" hangingPunct="1"/>
            <a:r>
              <a:rPr lang="cs-CZ" altLang="en-US" sz="2400" dirty="0">
                <a:cs typeface="Arial" panose="020B0604020202020204" pitchFamily="34" charset="0"/>
              </a:rPr>
              <a:t>3. Poddajnost cév (compliance)</a:t>
            </a:r>
          </a:p>
          <a:p>
            <a:pPr eaLnBrk="1" hangingPunct="1"/>
            <a:r>
              <a:rPr lang="cs-CZ" altLang="en-US" sz="2400" dirty="0">
                <a:cs typeface="Arial" panose="020B0604020202020204" pitchFamily="34" charset="0"/>
              </a:rPr>
              <a:t>4. Rovnice kontinuity (zachování objemů)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38919" name="Text Box 8"/>
          <p:cNvSpPr txBox="1">
            <a:spLocks noChangeArrowheads="1"/>
          </p:cNvSpPr>
          <p:nvPr/>
        </p:nvSpPr>
        <p:spPr bwMode="auto">
          <a:xfrm>
            <a:off x="228600" y="2039937"/>
            <a:ext cx="55626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1" dirty="0">
                <a:cs typeface="Arial" panose="020B0604020202020204" pitchFamily="34" charset="0"/>
              </a:rPr>
              <a:t>V </a:t>
            </a:r>
            <a:r>
              <a:rPr lang="cs-CZ" altLang="en-US" sz="2400" i="1" dirty="0">
                <a:cs typeface="Arial" panose="020B0604020202020204" pitchFamily="34" charset="0"/>
              </a:rPr>
              <a:t> </a:t>
            </a:r>
            <a:r>
              <a:rPr lang="en-US" altLang="en-US" sz="2400" i="1" dirty="0">
                <a:cs typeface="Arial" panose="020B0604020202020204" pitchFamily="34" charset="0"/>
              </a:rPr>
              <a:t>…</a:t>
            </a:r>
            <a:r>
              <a:rPr lang="en-US" altLang="en-US" sz="2400" dirty="0">
                <a:cs typeface="Arial" panose="020B0604020202020204" pitchFamily="34" charset="0"/>
              </a:rPr>
              <a:t>[</a:t>
            </a:r>
            <a:r>
              <a:rPr lang="en-US" altLang="en-US" sz="2400" dirty="0" err="1">
                <a:cs typeface="Arial" panose="020B0604020202020204" pitchFamily="34" charset="0"/>
              </a:rPr>
              <a:t>litr</a:t>
            </a:r>
            <a:r>
              <a:rPr lang="en-US" altLang="en-US" sz="2400" dirty="0">
                <a:cs typeface="Arial" panose="020B0604020202020204" pitchFamily="34" charset="0"/>
              </a:rPr>
              <a:t>] </a:t>
            </a:r>
            <a:r>
              <a:rPr lang="en-US" altLang="en-US" sz="2400" dirty="0" err="1">
                <a:cs typeface="Arial" panose="020B0604020202020204" pitchFamily="34" charset="0"/>
              </a:rPr>
              <a:t>objem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krve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i="1" dirty="0">
                <a:cs typeface="Arial" panose="020B0604020202020204" pitchFamily="34" charset="0"/>
              </a:rPr>
              <a:t>    …</a:t>
            </a:r>
            <a:r>
              <a:rPr lang="en-US" altLang="en-US" sz="2400" dirty="0">
                <a:cs typeface="Arial" panose="020B0604020202020204" pitchFamily="34" charset="0"/>
              </a:rPr>
              <a:t>[</a:t>
            </a:r>
            <a:r>
              <a:rPr lang="en-US" altLang="en-US" sz="2400" dirty="0" err="1">
                <a:cs typeface="Arial" panose="020B0604020202020204" pitchFamily="34" charset="0"/>
              </a:rPr>
              <a:t>litr</a:t>
            </a:r>
            <a:r>
              <a:rPr lang="en-US" altLang="en-US" sz="2400" dirty="0">
                <a:cs typeface="Arial" panose="020B0604020202020204" pitchFamily="34" charset="0"/>
              </a:rPr>
              <a:t>/sec] </a:t>
            </a:r>
            <a:r>
              <a:rPr lang="en-US" altLang="en-US" sz="2400" dirty="0" err="1">
                <a:cs typeface="Arial" panose="020B0604020202020204" pitchFamily="34" charset="0"/>
              </a:rPr>
              <a:t>minutov</a:t>
            </a:r>
            <a:r>
              <a:rPr lang="cs-CZ" altLang="en-US" sz="2400" dirty="0">
                <a:cs typeface="Arial" panose="020B0604020202020204" pitchFamily="34" charset="0"/>
              </a:rPr>
              <a:t>ý o</a:t>
            </a:r>
            <a:r>
              <a:rPr lang="en-US" altLang="en-US" sz="2400" dirty="0" err="1">
                <a:cs typeface="Arial" panose="020B0604020202020204" pitchFamily="34" charset="0"/>
              </a:rPr>
              <a:t>bjem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eaLnBrk="1" hangingPunct="1"/>
            <a:r>
              <a:rPr lang="cs-CZ" altLang="en-US" sz="2400" i="1" dirty="0">
                <a:cs typeface="Arial" panose="020B0604020202020204" pitchFamily="34" charset="0"/>
              </a:rPr>
              <a:t>    </a:t>
            </a:r>
            <a:r>
              <a:rPr lang="en-US" altLang="en-US" sz="2400" i="1" dirty="0">
                <a:cs typeface="Arial" panose="020B0604020202020204" pitchFamily="34" charset="0"/>
              </a:rPr>
              <a:t>…</a:t>
            </a:r>
            <a:r>
              <a:rPr lang="en-US" altLang="en-US" sz="2400" dirty="0">
                <a:cs typeface="Arial" panose="020B0604020202020204" pitchFamily="34" charset="0"/>
              </a:rPr>
              <a:t>[</a:t>
            </a:r>
            <a:r>
              <a:rPr lang="cs-CZ" altLang="en-US" sz="2400" dirty="0">
                <a:cs typeface="Arial" panose="020B0604020202020204" pitchFamily="34" charset="0"/>
              </a:rPr>
              <a:t>tor</a:t>
            </a:r>
            <a:r>
              <a:rPr lang="en-US" altLang="en-US" sz="2400" dirty="0">
                <a:cs typeface="Arial" panose="020B0604020202020204" pitchFamily="34" charset="0"/>
              </a:rPr>
              <a:t>r</a:t>
            </a:r>
            <a:r>
              <a:rPr lang="cs-CZ" altLang="en-US" sz="2400" dirty="0">
                <a:cs typeface="Arial" panose="020B0604020202020204" pitchFamily="34" charset="0"/>
              </a:rPr>
              <a:t>.</a:t>
            </a:r>
            <a:r>
              <a:rPr lang="en-US" altLang="en-US" sz="2400" dirty="0">
                <a:cs typeface="Arial" panose="020B0604020202020204" pitchFamily="34" charset="0"/>
              </a:rPr>
              <a:t>sec</a:t>
            </a:r>
            <a:r>
              <a:rPr lang="cs-CZ" altLang="en-US" sz="2400" dirty="0">
                <a:cs typeface="Arial" panose="020B0604020202020204" pitchFamily="34" charset="0"/>
              </a:rPr>
              <a:t>/litr</a:t>
            </a:r>
            <a:r>
              <a:rPr lang="en-US" altLang="en-US" sz="2400" dirty="0">
                <a:cs typeface="Arial" panose="020B0604020202020204" pitchFamily="34" charset="0"/>
              </a:rPr>
              <a:t>] </a:t>
            </a:r>
            <a:r>
              <a:rPr lang="cs-CZ" altLang="en-US" sz="2400" dirty="0">
                <a:cs typeface="Arial" panose="020B0604020202020204" pitchFamily="34" charset="0"/>
              </a:rPr>
              <a:t>plicní resistence</a:t>
            </a:r>
          </a:p>
          <a:p>
            <a:pPr eaLnBrk="1" hangingPunct="1"/>
            <a:r>
              <a:rPr lang="cs-CZ" altLang="en-US" sz="2400" i="1" dirty="0">
                <a:cs typeface="Arial" panose="020B0604020202020204" pitchFamily="34" charset="0"/>
              </a:rPr>
              <a:t>    </a:t>
            </a:r>
            <a:r>
              <a:rPr lang="en-US" altLang="en-US" sz="2400" i="1" dirty="0">
                <a:cs typeface="Arial" panose="020B0604020202020204" pitchFamily="34" charset="0"/>
              </a:rPr>
              <a:t>…</a:t>
            </a:r>
            <a:r>
              <a:rPr lang="en-US" altLang="en-US" sz="2400" dirty="0">
                <a:cs typeface="Arial" panose="020B0604020202020204" pitchFamily="34" charset="0"/>
              </a:rPr>
              <a:t>[</a:t>
            </a:r>
            <a:r>
              <a:rPr lang="cs-CZ" altLang="en-US" sz="2400" dirty="0">
                <a:cs typeface="Arial" panose="020B0604020202020204" pitchFamily="34" charset="0"/>
              </a:rPr>
              <a:t>tor</a:t>
            </a:r>
            <a:r>
              <a:rPr lang="en-US" altLang="en-US" sz="2400" dirty="0">
                <a:cs typeface="Arial" panose="020B0604020202020204" pitchFamily="34" charset="0"/>
              </a:rPr>
              <a:t>r</a:t>
            </a:r>
            <a:r>
              <a:rPr lang="cs-CZ" altLang="en-US" sz="2400" dirty="0">
                <a:cs typeface="Arial" panose="020B0604020202020204" pitchFamily="34" charset="0"/>
              </a:rPr>
              <a:t>.</a:t>
            </a:r>
            <a:r>
              <a:rPr lang="en-US" altLang="en-US" sz="2400" dirty="0">
                <a:cs typeface="Arial" panose="020B0604020202020204" pitchFamily="34" charset="0"/>
              </a:rPr>
              <a:t>sec</a:t>
            </a:r>
            <a:r>
              <a:rPr lang="cs-CZ" altLang="en-US" sz="2400" dirty="0">
                <a:cs typeface="Arial" panose="020B0604020202020204" pitchFamily="34" charset="0"/>
              </a:rPr>
              <a:t>/litr</a:t>
            </a:r>
            <a:r>
              <a:rPr lang="en-US" altLang="en-US" sz="2400" dirty="0">
                <a:cs typeface="Arial" panose="020B0604020202020204" pitchFamily="34" charset="0"/>
              </a:rPr>
              <a:t>] </a:t>
            </a:r>
            <a:r>
              <a:rPr lang="cs-CZ" altLang="en-US" sz="2400" dirty="0">
                <a:cs typeface="Arial" panose="020B0604020202020204" pitchFamily="34" charset="0"/>
              </a:rPr>
              <a:t>systémová resistence</a:t>
            </a:r>
          </a:p>
          <a:p>
            <a:pPr eaLnBrk="1" hangingPunct="1"/>
            <a:r>
              <a:rPr lang="cs-CZ" altLang="en-US" sz="2400" i="1" dirty="0">
                <a:cs typeface="Arial" panose="020B0604020202020204" pitchFamily="34" charset="0"/>
              </a:rPr>
              <a:t>    </a:t>
            </a:r>
            <a:r>
              <a:rPr lang="en-US" altLang="en-US" sz="2400" i="1" dirty="0">
                <a:cs typeface="Arial" panose="020B0604020202020204" pitchFamily="34" charset="0"/>
              </a:rPr>
              <a:t>…</a:t>
            </a:r>
            <a:r>
              <a:rPr lang="en-US" altLang="en-US" sz="2400" dirty="0">
                <a:cs typeface="Arial" panose="020B0604020202020204" pitchFamily="34" charset="0"/>
              </a:rPr>
              <a:t>[</a:t>
            </a:r>
            <a:r>
              <a:rPr lang="cs-CZ" altLang="en-US" sz="2400" dirty="0">
                <a:cs typeface="Arial" panose="020B0604020202020204" pitchFamily="34" charset="0"/>
              </a:rPr>
              <a:t>torr</a:t>
            </a:r>
            <a:r>
              <a:rPr lang="en-US" altLang="en-US" sz="2400" dirty="0">
                <a:cs typeface="Arial" panose="020B0604020202020204" pitchFamily="34" charset="0"/>
              </a:rPr>
              <a:t>] </a:t>
            </a:r>
            <a:r>
              <a:rPr lang="cs-CZ" altLang="en-US" sz="2400" dirty="0">
                <a:cs typeface="Arial" panose="020B0604020202020204" pitchFamily="34" charset="0"/>
              </a:rPr>
              <a:t>tlak arteriální </a:t>
            </a:r>
            <a:r>
              <a:rPr lang="cs-CZ" altLang="en-US" sz="2400" dirty="0" smtClean="0">
                <a:cs typeface="Arial" panose="020B0604020202020204" pitchFamily="34" charset="0"/>
              </a:rPr>
              <a:t>systémový</a:t>
            </a:r>
            <a:endParaRPr lang="cs-CZ" altLang="en-US" sz="2400" dirty="0">
              <a:cs typeface="Arial" panose="020B0604020202020204" pitchFamily="34" charset="0"/>
            </a:endParaRPr>
          </a:p>
        </p:txBody>
      </p:sp>
      <p:grpSp>
        <p:nvGrpSpPr>
          <p:cNvPr id="38920" name="Group 9"/>
          <p:cNvGrpSpPr>
            <a:grpSpLocks/>
          </p:cNvGrpSpPr>
          <p:nvPr/>
        </p:nvGrpSpPr>
        <p:grpSpPr bwMode="auto">
          <a:xfrm>
            <a:off x="152400" y="2420937"/>
            <a:ext cx="531813" cy="1620838"/>
            <a:chOff x="96" y="1584"/>
            <a:chExt cx="335" cy="1021"/>
          </a:xfrm>
        </p:grpSpPr>
        <p:graphicFrame>
          <p:nvGraphicFramePr>
            <p:cNvPr id="38922" name="Object 10"/>
            <p:cNvGraphicFramePr>
              <a:graphicFrameLocks noChangeAspect="1"/>
            </p:cNvGraphicFramePr>
            <p:nvPr/>
          </p:nvGraphicFramePr>
          <p:xfrm>
            <a:off x="144" y="1584"/>
            <a:ext cx="208" cy="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06" name="Rovnice" r:id="rId11" imgW="152334" imgH="228501" progId="Equation.3">
                    <p:embed/>
                  </p:oleObj>
                </mc:Choice>
                <mc:Fallback>
                  <p:oleObj name="Rovnice" r:id="rId11" imgW="152334" imgH="228501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1584"/>
                          <a:ext cx="208" cy="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23" name="Object 11"/>
            <p:cNvGraphicFramePr>
              <a:graphicFrameLocks noChangeAspect="1"/>
            </p:cNvGraphicFramePr>
            <p:nvPr/>
          </p:nvGraphicFramePr>
          <p:xfrm>
            <a:off x="96" y="2064"/>
            <a:ext cx="251" cy="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07" name="Rovnice" r:id="rId13" imgW="190500" imgH="228600" progId="Equation.3">
                    <p:embed/>
                  </p:oleObj>
                </mc:Choice>
                <mc:Fallback>
                  <p:oleObj name="Rovnice" r:id="rId13" imgW="190500" imgH="2286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2064"/>
                          <a:ext cx="251" cy="3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24" name="Object 12"/>
            <p:cNvGraphicFramePr>
              <a:graphicFrameLocks noChangeAspect="1"/>
            </p:cNvGraphicFramePr>
            <p:nvPr/>
          </p:nvGraphicFramePr>
          <p:xfrm>
            <a:off x="96" y="1824"/>
            <a:ext cx="283" cy="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08" name="Rovnice" r:id="rId15" imgW="203024" imgH="215713" progId="Equation.3">
                    <p:embed/>
                  </p:oleObj>
                </mc:Choice>
                <mc:Fallback>
                  <p:oleObj name="Rovnice" r:id="rId15" imgW="203024" imgH="215713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1824"/>
                          <a:ext cx="283" cy="3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25" name="Object 13"/>
            <p:cNvGraphicFramePr>
              <a:graphicFrameLocks noChangeAspect="1"/>
            </p:cNvGraphicFramePr>
            <p:nvPr/>
          </p:nvGraphicFramePr>
          <p:xfrm>
            <a:off x="96" y="2304"/>
            <a:ext cx="335" cy="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09" name="Rovnice" r:id="rId17" imgW="253890" imgH="228501" progId="Equation.3">
                    <p:embed/>
                  </p:oleObj>
                </mc:Choice>
                <mc:Fallback>
                  <p:oleObj name="Rovnice" r:id="rId17" imgW="253890" imgH="228501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2304"/>
                          <a:ext cx="335" cy="3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921" name="Rectangle 15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en-US" sz="3200" dirty="0" smtClean="0"/>
              <a:t>(Makro)-cirkulace ve 4 line</a:t>
            </a:r>
            <a:r>
              <a:rPr lang="cs-CZ" altLang="en-US" sz="3200" dirty="0" smtClean="0">
                <a:latin typeface="Arial" panose="020B0604020202020204" pitchFamily="34" charset="0"/>
              </a:rPr>
              <a:t>á</a:t>
            </a:r>
            <a:r>
              <a:rPr lang="cs-CZ" altLang="en-US" sz="3200" dirty="0" smtClean="0"/>
              <a:t>rn</a:t>
            </a:r>
            <a:r>
              <a:rPr lang="cs-CZ" altLang="en-US" sz="3200" dirty="0" smtClean="0">
                <a:latin typeface="Arial" panose="020B0604020202020204" pitchFamily="34" charset="0"/>
              </a:rPr>
              <a:t>í</a:t>
            </a:r>
            <a:r>
              <a:rPr lang="cs-CZ" altLang="en-US" sz="3200" dirty="0" smtClean="0"/>
              <a:t>ch rovnic</a:t>
            </a:r>
            <a:r>
              <a:rPr lang="cs-CZ" altLang="en-US" sz="3200" dirty="0" smtClean="0">
                <a:latin typeface="Arial" panose="020B0604020202020204" pitchFamily="34" charset="0"/>
              </a:rPr>
              <a:t>í</a:t>
            </a:r>
            <a:r>
              <a:rPr lang="cs-CZ" altLang="en-US" sz="3200" dirty="0" smtClean="0"/>
              <a:t>ch, </a:t>
            </a:r>
            <a:r>
              <a:rPr lang="cs-CZ" altLang="en-US" sz="3200" dirty="0" smtClean="0">
                <a:latin typeface="Arial" panose="020B0604020202020204" pitchFamily="34" charset="0"/>
              </a:rPr>
              <a:t>„</a:t>
            </a:r>
            <a:r>
              <a:rPr lang="cs-CZ" altLang="en-US" sz="3200" dirty="0" smtClean="0"/>
              <a:t>linearizovaný fyzik</a:t>
            </a:r>
            <a:r>
              <a:rPr lang="cs-CZ" altLang="en-US" sz="3200" dirty="0" smtClean="0">
                <a:latin typeface="Arial" panose="020B0604020202020204" pitchFamily="34" charset="0"/>
              </a:rPr>
              <a:t>á</a:t>
            </a:r>
            <a:r>
              <a:rPr lang="cs-CZ" altLang="en-US" sz="3200" dirty="0" smtClean="0"/>
              <a:t>ln</a:t>
            </a:r>
            <a:r>
              <a:rPr lang="cs-CZ" altLang="en-US" sz="3200" dirty="0" smtClean="0">
                <a:latin typeface="Arial" panose="020B0604020202020204" pitchFamily="34" charset="0"/>
              </a:rPr>
              <a:t>í</a:t>
            </a:r>
            <a:r>
              <a:rPr lang="cs-CZ" altLang="en-US" sz="3200" dirty="0" smtClean="0"/>
              <a:t> m</a:t>
            </a:r>
            <a:r>
              <a:rPr lang="en-US" altLang="en-US" sz="3200" dirty="0" err="1" smtClean="0"/>
              <a:t>odel</a:t>
            </a:r>
            <a:r>
              <a:rPr lang="cs-CZ" altLang="en-US" sz="3200" dirty="0" smtClean="0">
                <a:latin typeface="Arial" panose="020B0604020202020204" pitchFamily="34" charset="0"/>
              </a:rPr>
              <a:t>“</a:t>
            </a:r>
            <a:r>
              <a:rPr lang="cs-CZ" altLang="en-US" sz="3200" dirty="0" smtClean="0"/>
              <a:t>, </a:t>
            </a:r>
            <a:br>
              <a:rPr lang="cs-CZ" altLang="en-US" sz="3200" dirty="0" smtClean="0"/>
            </a:br>
            <a:r>
              <a:rPr lang="cs-CZ" altLang="en-US" sz="3200" dirty="0" smtClean="0">
                <a:latin typeface="Arial" panose="020B0604020202020204" pitchFamily="34" charset="0"/>
              </a:rPr>
              <a:t>……</a:t>
            </a:r>
            <a:r>
              <a:rPr lang="cs-CZ" altLang="en-US" sz="3200" dirty="0" smtClean="0"/>
              <a:t>,</a:t>
            </a:r>
            <a:r>
              <a:rPr lang="cs-CZ" altLang="en-US" sz="2800" dirty="0" smtClean="0"/>
              <a:t> </a:t>
            </a:r>
            <a:r>
              <a:rPr lang="cs-CZ" altLang="en-US" sz="2800" dirty="0" smtClean="0">
                <a:sym typeface="Wingdings" panose="05000000000000000000" pitchFamily="2" charset="2"/>
              </a:rPr>
              <a:t></a:t>
            </a:r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Oval 4"/>
          <p:cNvSpPr>
            <a:spLocks noChangeArrowheads="1"/>
          </p:cNvSpPr>
          <p:nvPr/>
        </p:nvSpPr>
        <p:spPr bwMode="auto">
          <a:xfrm>
            <a:off x="6938963" y="3478213"/>
            <a:ext cx="1857375" cy="2116137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939" name="Oval 5"/>
          <p:cNvSpPr>
            <a:spLocks noChangeArrowheads="1"/>
          </p:cNvSpPr>
          <p:nvPr/>
        </p:nvSpPr>
        <p:spPr bwMode="auto">
          <a:xfrm>
            <a:off x="7202488" y="2432050"/>
            <a:ext cx="1322387" cy="1093788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5556250" y="2976563"/>
            <a:ext cx="15430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 sz="1200" b="1">
                <a:solidFill>
                  <a:srgbClr val="FF0066"/>
                </a:solidFill>
                <a:latin typeface="Times New Roman" panose="02020603050405020304" pitchFamily="18" charset="0"/>
              </a:rPr>
              <a:t>CAP </a:t>
            </a:r>
            <a:r>
              <a:rPr lang="cs-CZ" altLang="en-US" sz="1200" b="1">
                <a:latin typeface="Times New Roman" panose="02020603050405020304" pitchFamily="18" charset="0"/>
              </a:rPr>
              <a:t>= 0,00667 l/torr</a:t>
            </a:r>
            <a:endParaRPr lang="cs-CZ" altLang="en-US" sz="12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8483600" y="2662238"/>
            <a:ext cx="561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 sz="1200" b="1">
                <a:solidFill>
                  <a:srgbClr val="000000"/>
                </a:solidFill>
                <a:latin typeface="Times New Roman" panose="02020603050405020304" pitchFamily="18" charset="0"/>
              </a:rPr>
              <a:t>PVP</a:t>
            </a:r>
          </a:p>
          <a:p>
            <a:r>
              <a:rPr lang="cs-CZ" altLang="en-US" sz="1200" b="1">
                <a:solidFill>
                  <a:srgbClr val="000000"/>
                </a:solidFill>
                <a:latin typeface="Times New Roman" panose="02020603050405020304" pitchFamily="18" charset="0"/>
              </a:rPr>
              <a:t>5 torr</a:t>
            </a:r>
          </a:p>
        </p:txBody>
      </p:sp>
      <p:sp>
        <p:nvSpPr>
          <p:cNvPr id="39942" name="Text Box 8"/>
          <p:cNvSpPr txBox="1">
            <a:spLocks noChangeArrowheads="1"/>
          </p:cNvSpPr>
          <p:nvPr/>
        </p:nvSpPr>
        <p:spPr bwMode="auto">
          <a:xfrm>
            <a:off x="8515350" y="3495675"/>
            <a:ext cx="714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 sz="1200" b="1">
                <a:solidFill>
                  <a:srgbClr val="000000"/>
                </a:solidFill>
                <a:latin typeface="Times New Roman" panose="02020603050405020304" pitchFamily="18" charset="0"/>
              </a:rPr>
              <a:t>PAS</a:t>
            </a:r>
          </a:p>
          <a:p>
            <a:r>
              <a:rPr lang="cs-CZ" altLang="en-US" sz="1200" b="1">
                <a:solidFill>
                  <a:srgbClr val="000000"/>
                </a:solidFill>
                <a:latin typeface="Times New Roman" panose="02020603050405020304" pitchFamily="18" charset="0"/>
              </a:rPr>
              <a:t>100 torr</a:t>
            </a:r>
          </a:p>
        </p:txBody>
      </p:sp>
      <p:sp>
        <p:nvSpPr>
          <p:cNvPr id="39943" name="Text Box 9"/>
          <p:cNvSpPr txBox="1">
            <a:spLocks noChangeArrowheads="1"/>
          </p:cNvSpPr>
          <p:nvPr/>
        </p:nvSpPr>
        <p:spPr bwMode="auto">
          <a:xfrm>
            <a:off x="6448425" y="3846513"/>
            <a:ext cx="561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 sz="1200" b="1">
                <a:solidFill>
                  <a:srgbClr val="000000"/>
                </a:solidFill>
                <a:latin typeface="Times New Roman" panose="02020603050405020304" pitchFamily="18" charset="0"/>
              </a:rPr>
              <a:t>PVS</a:t>
            </a:r>
          </a:p>
          <a:p>
            <a:r>
              <a:rPr lang="cs-CZ" altLang="en-US" sz="1200" b="1">
                <a:solidFill>
                  <a:srgbClr val="000000"/>
                </a:solidFill>
                <a:latin typeface="Times New Roman" panose="02020603050405020304" pitchFamily="18" charset="0"/>
              </a:rPr>
              <a:t>2 torr</a:t>
            </a:r>
          </a:p>
        </p:txBody>
      </p:sp>
      <p:sp>
        <p:nvSpPr>
          <p:cNvPr id="39944" name="Text Box 10"/>
          <p:cNvSpPr txBox="1">
            <a:spLocks noChangeArrowheads="1"/>
          </p:cNvSpPr>
          <p:nvPr/>
        </p:nvSpPr>
        <p:spPr bwMode="auto">
          <a:xfrm>
            <a:off x="6969125" y="5657850"/>
            <a:ext cx="1677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 sz="1200" b="1">
                <a:solidFill>
                  <a:srgbClr val="FF0066"/>
                </a:solidFill>
                <a:latin typeface="Times New Roman" panose="02020603050405020304" pitchFamily="18" charset="0"/>
              </a:rPr>
              <a:t>RSyst </a:t>
            </a:r>
            <a:r>
              <a:rPr lang="cs-CZ" altLang="en-US" sz="1200" b="1">
                <a:latin typeface="Times New Roman" panose="02020603050405020304" pitchFamily="18" charset="0"/>
              </a:rPr>
              <a:t>= 17,5 torr/l/min</a:t>
            </a:r>
            <a:endParaRPr lang="cs-CZ" altLang="en-US" sz="12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5" name="Text Box 11"/>
          <p:cNvSpPr txBox="1">
            <a:spLocks noChangeArrowheads="1"/>
          </p:cNvSpPr>
          <p:nvPr/>
        </p:nvSpPr>
        <p:spPr bwMode="auto">
          <a:xfrm>
            <a:off x="7013575" y="2024063"/>
            <a:ext cx="17557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 sz="1200" b="1">
                <a:solidFill>
                  <a:srgbClr val="FF0066"/>
                </a:solidFill>
                <a:latin typeface="Times New Roman" panose="02020603050405020304" pitchFamily="18" charset="0"/>
              </a:rPr>
              <a:t>RPulm</a:t>
            </a:r>
            <a:r>
              <a:rPr lang="cs-CZ" altLang="en-US" sz="1200" b="1">
                <a:latin typeface="Times New Roman" panose="02020603050405020304" pitchFamily="18" charset="0"/>
              </a:rPr>
              <a:t> = 1,79 torr/l/min</a:t>
            </a:r>
            <a:endParaRPr lang="cs-CZ" altLang="en-US" sz="12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6" name="Text Box 12"/>
          <p:cNvSpPr txBox="1">
            <a:spLocks noChangeArrowheads="1"/>
          </p:cNvSpPr>
          <p:nvPr/>
        </p:nvSpPr>
        <p:spPr bwMode="auto">
          <a:xfrm>
            <a:off x="5667375" y="3368675"/>
            <a:ext cx="14509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 sz="1200" b="1">
                <a:solidFill>
                  <a:srgbClr val="FF0066"/>
                </a:solidFill>
                <a:latin typeface="Times New Roman" panose="02020603050405020304" pitchFamily="18" charset="0"/>
              </a:rPr>
              <a:t>KR </a:t>
            </a:r>
            <a:r>
              <a:rPr lang="cs-CZ" altLang="en-US" sz="1200" b="1">
                <a:latin typeface="Times New Roman" panose="02020603050405020304" pitchFamily="18" charset="0"/>
              </a:rPr>
              <a:t>= 2,8 l/min/torr</a:t>
            </a:r>
            <a:endParaRPr lang="cs-CZ" altLang="en-US" sz="12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7" name="Text Box 13"/>
          <p:cNvSpPr txBox="1">
            <a:spLocks noChangeArrowheads="1"/>
          </p:cNvSpPr>
          <p:nvPr/>
        </p:nvSpPr>
        <p:spPr bwMode="auto">
          <a:xfrm>
            <a:off x="5670550" y="3554413"/>
            <a:ext cx="15573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 sz="1200" b="1">
                <a:solidFill>
                  <a:srgbClr val="FF0066"/>
                </a:solidFill>
                <a:latin typeface="Times New Roman" panose="02020603050405020304" pitchFamily="18" charset="0"/>
              </a:rPr>
              <a:t>KL </a:t>
            </a:r>
            <a:r>
              <a:rPr lang="cs-CZ" altLang="en-US" sz="1200" b="1">
                <a:latin typeface="Times New Roman" panose="02020603050405020304" pitchFamily="18" charset="0"/>
              </a:rPr>
              <a:t>= 1,12 l/min/torr</a:t>
            </a:r>
            <a:r>
              <a:rPr lang="cs-CZ" altLang="en-US" sz="1200" b="1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9948" name="Oval 14"/>
          <p:cNvSpPr>
            <a:spLocks noChangeArrowheads="1"/>
          </p:cNvSpPr>
          <p:nvPr/>
        </p:nvSpPr>
        <p:spPr bwMode="auto">
          <a:xfrm>
            <a:off x="7602538" y="3359150"/>
            <a:ext cx="307975" cy="319088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949" name="Oval 15"/>
          <p:cNvSpPr>
            <a:spLocks noChangeArrowheads="1"/>
          </p:cNvSpPr>
          <p:nvPr/>
        </p:nvSpPr>
        <p:spPr bwMode="auto">
          <a:xfrm>
            <a:off x="7847013" y="3375025"/>
            <a:ext cx="307975" cy="319088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950" name="Text Box 16"/>
          <p:cNvSpPr txBox="1">
            <a:spLocks noChangeArrowheads="1"/>
          </p:cNvSpPr>
          <p:nvPr/>
        </p:nvSpPr>
        <p:spPr bwMode="auto">
          <a:xfrm>
            <a:off x="5562600" y="4205288"/>
            <a:ext cx="1381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 sz="1200" b="1">
                <a:solidFill>
                  <a:srgbClr val="FF0066"/>
                </a:solidFill>
                <a:latin typeface="Times New Roman" panose="02020603050405020304" pitchFamily="18" charset="0"/>
              </a:rPr>
              <a:t>CVS </a:t>
            </a:r>
            <a:r>
              <a:rPr lang="cs-CZ" altLang="en-US" sz="1200" b="1">
                <a:latin typeface="Times New Roman" panose="02020603050405020304" pitchFamily="18" charset="0"/>
              </a:rPr>
              <a:t>= 1,750 l/torr</a:t>
            </a:r>
            <a:endParaRPr lang="cs-CZ" altLang="en-US" sz="12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51" name="Text Box 17"/>
          <p:cNvSpPr txBox="1">
            <a:spLocks noChangeArrowheads="1"/>
          </p:cNvSpPr>
          <p:nvPr/>
        </p:nvSpPr>
        <p:spPr bwMode="auto">
          <a:xfrm>
            <a:off x="5578475" y="4486275"/>
            <a:ext cx="1304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 sz="1200" b="1">
                <a:solidFill>
                  <a:srgbClr val="FF0066"/>
                </a:solidFill>
                <a:latin typeface="Times New Roman" panose="02020603050405020304" pitchFamily="18" charset="0"/>
              </a:rPr>
              <a:t>CAS </a:t>
            </a:r>
            <a:r>
              <a:rPr lang="cs-CZ" altLang="en-US" sz="1200" b="1">
                <a:latin typeface="Times New Roman" panose="02020603050405020304" pitchFamily="18" charset="0"/>
              </a:rPr>
              <a:t>= 0,01 l/torr</a:t>
            </a:r>
            <a:endParaRPr lang="cs-CZ" altLang="en-US" sz="12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52" name="Text Box 18"/>
          <p:cNvSpPr txBox="1">
            <a:spLocks noChangeArrowheads="1"/>
          </p:cNvSpPr>
          <p:nvPr/>
        </p:nvSpPr>
        <p:spPr bwMode="auto">
          <a:xfrm>
            <a:off x="6373813" y="2557463"/>
            <a:ext cx="828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 sz="1200" b="1">
                <a:solidFill>
                  <a:srgbClr val="000000"/>
                </a:solidFill>
                <a:latin typeface="Times New Roman" panose="02020603050405020304" pitchFamily="18" charset="0"/>
              </a:rPr>
              <a:t>PAP</a:t>
            </a:r>
          </a:p>
          <a:p>
            <a:r>
              <a:rPr lang="cs-CZ" altLang="en-US" sz="1200" b="1">
                <a:solidFill>
                  <a:srgbClr val="000000"/>
                </a:solidFill>
                <a:latin typeface="Times New Roman" panose="02020603050405020304" pitchFamily="18" charset="0"/>
              </a:rPr>
              <a:t>15,02 torr</a:t>
            </a:r>
          </a:p>
        </p:txBody>
      </p:sp>
      <p:sp>
        <p:nvSpPr>
          <p:cNvPr id="39953" name="Text Box 19"/>
          <p:cNvSpPr txBox="1">
            <a:spLocks noChangeArrowheads="1"/>
          </p:cNvSpPr>
          <p:nvPr/>
        </p:nvSpPr>
        <p:spPr bwMode="auto">
          <a:xfrm>
            <a:off x="5545138" y="3140075"/>
            <a:ext cx="1314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 sz="1200" b="1">
                <a:solidFill>
                  <a:srgbClr val="FF0066"/>
                </a:solidFill>
                <a:latin typeface="Times New Roman" panose="02020603050405020304" pitchFamily="18" charset="0"/>
              </a:rPr>
              <a:t>CVP </a:t>
            </a:r>
            <a:r>
              <a:rPr lang="cs-CZ" altLang="en-US" sz="1200" b="1">
                <a:latin typeface="Times New Roman" panose="02020603050405020304" pitchFamily="18" charset="0"/>
              </a:rPr>
              <a:t>= 0,08 l/torr</a:t>
            </a:r>
            <a:endParaRPr lang="cs-CZ" altLang="en-US" sz="12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54" name="Text Box 20"/>
          <p:cNvSpPr txBox="1">
            <a:spLocks noChangeArrowheads="1"/>
          </p:cNvSpPr>
          <p:nvPr/>
        </p:nvSpPr>
        <p:spPr bwMode="auto">
          <a:xfrm>
            <a:off x="7170738" y="4784725"/>
            <a:ext cx="1162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 sz="1200" b="1">
                <a:solidFill>
                  <a:srgbClr val="FF0066"/>
                </a:solidFill>
                <a:latin typeface="Times New Roman" panose="02020603050405020304" pitchFamily="18" charset="0"/>
              </a:rPr>
              <a:t>Blood Volume:</a:t>
            </a:r>
          </a:p>
          <a:p>
            <a:r>
              <a:rPr lang="cs-CZ" altLang="en-US" sz="1200" b="1">
                <a:solidFill>
                  <a:srgbClr val="FF0066"/>
                </a:solidFill>
                <a:latin typeface="Times New Roman" panose="02020603050405020304" pitchFamily="18" charset="0"/>
              </a:rPr>
              <a:t>  VB </a:t>
            </a:r>
            <a:r>
              <a:rPr lang="cs-CZ" altLang="en-US" sz="1200" b="1">
                <a:latin typeface="Times New Roman" panose="02020603050405020304" pitchFamily="18" charset="0"/>
              </a:rPr>
              <a:t> =</a:t>
            </a:r>
            <a:r>
              <a:rPr lang="cs-CZ" altLang="en-US" sz="1200" b="1">
                <a:solidFill>
                  <a:srgbClr val="FF0066"/>
                </a:solidFill>
                <a:latin typeface="Times New Roman" panose="02020603050405020304" pitchFamily="18" charset="0"/>
              </a:rPr>
              <a:t>  </a:t>
            </a:r>
            <a:r>
              <a:rPr lang="cs-CZ" altLang="en-US" sz="1200" b="1">
                <a:latin typeface="Times New Roman" panose="02020603050405020304" pitchFamily="18" charset="0"/>
              </a:rPr>
              <a:t>5,6 l </a:t>
            </a:r>
          </a:p>
        </p:txBody>
      </p:sp>
      <p:sp>
        <p:nvSpPr>
          <p:cNvPr id="39955" name="Text Box 21"/>
          <p:cNvSpPr txBox="1">
            <a:spLocks noChangeArrowheads="1"/>
          </p:cNvSpPr>
          <p:nvPr/>
        </p:nvSpPr>
        <p:spPr bwMode="auto">
          <a:xfrm>
            <a:off x="7521575" y="3652838"/>
            <a:ext cx="752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 sz="1200" b="1">
                <a:solidFill>
                  <a:schemeClr val="accent2"/>
                </a:solidFill>
                <a:latin typeface="Times New Roman" panose="02020603050405020304" pitchFamily="18" charset="0"/>
              </a:rPr>
              <a:t>    </a:t>
            </a:r>
            <a:r>
              <a:rPr lang="cs-CZ" altLang="en-US" sz="1200" b="1">
                <a:solidFill>
                  <a:srgbClr val="000000"/>
                </a:solidFill>
                <a:latin typeface="Times New Roman" panose="02020603050405020304" pitchFamily="18" charset="0"/>
              </a:rPr>
              <a:t>Q </a:t>
            </a:r>
          </a:p>
          <a:p>
            <a:r>
              <a:rPr lang="cs-CZ" altLang="en-US" sz="1200" b="1">
                <a:solidFill>
                  <a:srgbClr val="000000"/>
                </a:solidFill>
                <a:latin typeface="Times New Roman" panose="02020603050405020304" pitchFamily="18" charset="0"/>
              </a:rPr>
              <a:t>5,6 l/min</a:t>
            </a:r>
          </a:p>
        </p:txBody>
      </p:sp>
      <p:sp>
        <p:nvSpPr>
          <p:cNvPr id="39956" name="Text Box 22"/>
          <p:cNvSpPr txBox="1">
            <a:spLocks noChangeArrowheads="1"/>
          </p:cNvSpPr>
          <p:nvPr/>
        </p:nvSpPr>
        <p:spPr bwMode="auto">
          <a:xfrm>
            <a:off x="6985000" y="4048125"/>
            <a:ext cx="487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 sz="1200" b="1">
                <a:solidFill>
                  <a:srgbClr val="000000"/>
                </a:solidFill>
                <a:latin typeface="Times New Roman" panose="02020603050405020304" pitchFamily="18" charset="0"/>
              </a:rPr>
              <a:t>VVS</a:t>
            </a:r>
          </a:p>
          <a:p>
            <a:r>
              <a:rPr lang="cs-CZ" altLang="en-US" sz="1200" b="1">
                <a:solidFill>
                  <a:srgbClr val="000000"/>
                </a:solidFill>
                <a:latin typeface="Times New Roman" panose="02020603050405020304" pitchFamily="18" charset="0"/>
              </a:rPr>
              <a:t>3,5 l</a:t>
            </a:r>
          </a:p>
        </p:txBody>
      </p:sp>
      <p:sp>
        <p:nvSpPr>
          <p:cNvPr id="39957" name="Text Box 23"/>
          <p:cNvSpPr txBox="1">
            <a:spLocks noChangeArrowheads="1"/>
          </p:cNvSpPr>
          <p:nvPr/>
        </p:nvSpPr>
        <p:spPr bwMode="auto">
          <a:xfrm>
            <a:off x="8315325" y="4051300"/>
            <a:ext cx="487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 sz="1200" b="1">
                <a:solidFill>
                  <a:srgbClr val="000000"/>
                </a:solidFill>
                <a:latin typeface="Times New Roman" panose="02020603050405020304" pitchFamily="18" charset="0"/>
              </a:rPr>
              <a:t>VAS</a:t>
            </a:r>
          </a:p>
          <a:p>
            <a:r>
              <a:rPr lang="cs-CZ" altLang="en-US" sz="1200" b="1">
                <a:solidFill>
                  <a:srgbClr val="000000"/>
                </a:solidFill>
                <a:latin typeface="Times New Roman" panose="02020603050405020304" pitchFamily="18" charset="0"/>
              </a:rPr>
              <a:t>1 l</a:t>
            </a:r>
          </a:p>
        </p:txBody>
      </p:sp>
      <p:sp>
        <p:nvSpPr>
          <p:cNvPr id="39958" name="Text Box 24"/>
          <p:cNvSpPr txBox="1">
            <a:spLocks noChangeArrowheads="1"/>
          </p:cNvSpPr>
          <p:nvPr/>
        </p:nvSpPr>
        <p:spPr bwMode="auto">
          <a:xfrm>
            <a:off x="7221538" y="2846388"/>
            <a:ext cx="496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 sz="1200" b="1">
                <a:solidFill>
                  <a:srgbClr val="000000"/>
                </a:solidFill>
                <a:latin typeface="Times New Roman" panose="02020603050405020304" pitchFamily="18" charset="0"/>
              </a:rPr>
              <a:t>VAP</a:t>
            </a:r>
          </a:p>
          <a:p>
            <a:r>
              <a:rPr lang="cs-CZ" altLang="en-US" sz="1200" b="1">
                <a:solidFill>
                  <a:srgbClr val="000000"/>
                </a:solidFill>
                <a:latin typeface="Times New Roman" panose="02020603050405020304" pitchFamily="18" charset="0"/>
              </a:rPr>
              <a:t>0, 1 l</a:t>
            </a:r>
          </a:p>
        </p:txBody>
      </p:sp>
      <p:sp>
        <p:nvSpPr>
          <p:cNvPr id="39959" name="Text Box 25"/>
          <p:cNvSpPr txBox="1">
            <a:spLocks noChangeArrowheads="1"/>
          </p:cNvSpPr>
          <p:nvPr/>
        </p:nvSpPr>
        <p:spPr bwMode="auto">
          <a:xfrm>
            <a:off x="8051800" y="2849563"/>
            <a:ext cx="49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 sz="1200" b="1">
                <a:solidFill>
                  <a:srgbClr val="000000"/>
                </a:solidFill>
                <a:latin typeface="Times New Roman" panose="02020603050405020304" pitchFamily="18" charset="0"/>
              </a:rPr>
              <a:t>VVP</a:t>
            </a:r>
          </a:p>
          <a:p>
            <a:r>
              <a:rPr lang="cs-CZ" altLang="en-US" sz="1200" b="1">
                <a:solidFill>
                  <a:srgbClr val="000000"/>
                </a:solidFill>
                <a:latin typeface="Times New Roman" panose="02020603050405020304" pitchFamily="18" charset="0"/>
              </a:rPr>
              <a:t>0,4 l</a:t>
            </a:r>
          </a:p>
        </p:txBody>
      </p:sp>
      <p:sp>
        <p:nvSpPr>
          <p:cNvPr id="39960" name="Text Box 26"/>
          <p:cNvSpPr txBox="1">
            <a:spLocks noChangeArrowheads="1"/>
          </p:cNvSpPr>
          <p:nvPr/>
        </p:nvSpPr>
        <p:spPr bwMode="auto">
          <a:xfrm>
            <a:off x="7221538" y="4549775"/>
            <a:ext cx="8048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 sz="1200" b="1">
                <a:solidFill>
                  <a:srgbClr val="CC3300"/>
                </a:solidFill>
                <a:latin typeface="Times New Roman" panose="02020603050405020304" pitchFamily="18" charset="0"/>
              </a:rPr>
              <a:t>V0 </a:t>
            </a:r>
            <a:r>
              <a:rPr lang="cs-CZ" altLang="en-US" sz="1200" b="1">
                <a:latin typeface="Times New Roman" panose="02020603050405020304" pitchFamily="18" charset="0"/>
              </a:rPr>
              <a:t>= 0,6 l</a:t>
            </a:r>
          </a:p>
        </p:txBody>
      </p:sp>
      <p:sp>
        <p:nvSpPr>
          <p:cNvPr id="39961" name="Rectangle 27"/>
          <p:cNvSpPr>
            <a:spLocks noChangeArrowheads="1"/>
          </p:cNvSpPr>
          <p:nvPr/>
        </p:nvSpPr>
        <p:spPr bwMode="auto">
          <a:xfrm>
            <a:off x="7237413" y="4514850"/>
            <a:ext cx="1301750" cy="665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962" name="Rectangle 28"/>
          <p:cNvSpPr>
            <a:spLocks noChangeArrowheads="1"/>
          </p:cNvSpPr>
          <p:nvPr/>
        </p:nvSpPr>
        <p:spPr bwMode="auto">
          <a:xfrm>
            <a:off x="7045325" y="3965575"/>
            <a:ext cx="368300" cy="496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963" name="Rectangle 29"/>
          <p:cNvSpPr>
            <a:spLocks noChangeArrowheads="1"/>
          </p:cNvSpPr>
          <p:nvPr/>
        </p:nvSpPr>
        <p:spPr bwMode="auto">
          <a:xfrm>
            <a:off x="8356600" y="3971925"/>
            <a:ext cx="368300" cy="496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964" name="Rectangle 30"/>
          <p:cNvSpPr>
            <a:spLocks noChangeArrowheads="1"/>
          </p:cNvSpPr>
          <p:nvPr/>
        </p:nvSpPr>
        <p:spPr bwMode="auto">
          <a:xfrm>
            <a:off x="7308850" y="2852738"/>
            <a:ext cx="368300" cy="407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965" name="Rectangle 31"/>
          <p:cNvSpPr>
            <a:spLocks noChangeArrowheads="1"/>
          </p:cNvSpPr>
          <p:nvPr/>
        </p:nvSpPr>
        <p:spPr bwMode="auto">
          <a:xfrm>
            <a:off x="8056563" y="2871788"/>
            <a:ext cx="436562" cy="387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966" name="AutoShape 32"/>
          <p:cNvSpPr>
            <a:spLocks noChangeArrowheads="1"/>
          </p:cNvSpPr>
          <p:nvPr/>
        </p:nvSpPr>
        <p:spPr bwMode="auto">
          <a:xfrm rot="-5400000">
            <a:off x="7766845" y="2320131"/>
            <a:ext cx="169862" cy="238125"/>
          </a:xfrm>
          <a:prstGeom prst="flowChartCollat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967" name="AutoShape 33"/>
          <p:cNvSpPr>
            <a:spLocks noChangeArrowheads="1"/>
          </p:cNvSpPr>
          <p:nvPr/>
        </p:nvSpPr>
        <p:spPr bwMode="auto">
          <a:xfrm rot="-5400000">
            <a:off x="7738270" y="5469731"/>
            <a:ext cx="169862" cy="238125"/>
          </a:xfrm>
          <a:prstGeom prst="flowChartCollat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968" name="Rectangle 35"/>
          <p:cNvSpPr>
            <a:spLocks noChangeArrowheads="1"/>
          </p:cNvSpPr>
          <p:nvPr/>
        </p:nvSpPr>
        <p:spPr bwMode="auto">
          <a:xfrm>
            <a:off x="381000" y="228600"/>
            <a:ext cx="861060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3200" dirty="0">
                <a:solidFill>
                  <a:srgbClr val="0070C0"/>
                </a:solidFill>
              </a:rPr>
              <a:t>verze č.5, „model s hodnotami“ – rovnice rozepsané pro jednotlivé oddíly cirkulace, nedatováno</a:t>
            </a:r>
          </a:p>
        </p:txBody>
      </p:sp>
      <p:sp>
        <p:nvSpPr>
          <p:cNvPr id="258051" name="Rectangle 3"/>
          <p:cNvSpPr>
            <a:spLocks noChangeArrowheads="1"/>
          </p:cNvSpPr>
          <p:nvPr/>
        </p:nvSpPr>
        <p:spPr bwMode="auto">
          <a:xfrm>
            <a:off x="76200" y="2286000"/>
            <a:ext cx="6553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cs-CZ" altLang="en-US" sz="2400" smtClean="0">
                <a:latin typeface="Arial" charset="0"/>
              </a:rPr>
              <a:t>Frank-Starlingova křivka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cs-CZ" altLang="en-US" sz="2400" smtClean="0">
                <a:latin typeface="Arial" charset="0"/>
              </a:rPr>
              <a:t>(srdce je řízeno přítokem)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en-US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 =</a:t>
            </a:r>
            <a:r>
              <a:rPr lang="cs-CZ" altLang="en-US" sz="180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cs-CZ" altLang="en-US" sz="1800" smtClean="0">
                <a:solidFill>
                  <a:srgbClr val="FF0066"/>
                </a:solidFill>
                <a:latin typeface="Arial" charset="0"/>
              </a:rPr>
              <a:t>KL </a:t>
            </a:r>
            <a:r>
              <a:rPr lang="cs-CZ" altLang="en-US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* PVP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en-US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 =</a:t>
            </a:r>
            <a:r>
              <a:rPr lang="cs-CZ" altLang="en-US" sz="180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cs-CZ" altLang="en-US" sz="1800" smtClean="0">
                <a:solidFill>
                  <a:srgbClr val="FF0066"/>
                </a:solidFill>
                <a:latin typeface="Arial" charset="0"/>
              </a:rPr>
              <a:t>KR </a:t>
            </a:r>
            <a:r>
              <a:rPr lang="cs-CZ" altLang="en-US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* PVS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2400" smtClean="0">
                <a:latin typeface="Arial" charset="0"/>
              </a:rPr>
              <a:t>Ohmův zákon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en-US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 = (PAS - PVS)/ </a:t>
            </a:r>
            <a:r>
              <a:rPr lang="cs-CZ" altLang="en-US" sz="1800" smtClean="0">
                <a:solidFill>
                  <a:srgbClr val="FF0066"/>
                </a:solidFill>
                <a:latin typeface="Arial" charset="0"/>
              </a:rPr>
              <a:t>RSyst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en-US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 = (PAP - PVP)/ </a:t>
            </a:r>
            <a:r>
              <a:rPr lang="cs-CZ" altLang="en-US" sz="1800" smtClean="0">
                <a:solidFill>
                  <a:srgbClr val="FF0066"/>
                </a:solidFill>
                <a:latin typeface="Arial" charset="0"/>
              </a:rPr>
              <a:t>RPulm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2400" smtClean="0">
                <a:latin typeface="Arial" charset="0"/>
              </a:rPr>
              <a:t>Poddajnost cév vzhledem k náplni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en-US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VAS =</a:t>
            </a:r>
            <a:r>
              <a:rPr lang="cs-CZ" altLang="en-US" sz="180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cs-CZ" altLang="en-US" sz="1800" smtClean="0">
                <a:solidFill>
                  <a:srgbClr val="FF0066"/>
                </a:solidFill>
                <a:latin typeface="Arial" charset="0"/>
              </a:rPr>
              <a:t>CAS </a:t>
            </a:r>
            <a:r>
              <a:rPr lang="cs-CZ" altLang="en-US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* PAS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en-US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VVS =</a:t>
            </a:r>
            <a:r>
              <a:rPr lang="cs-CZ" altLang="en-US" sz="180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cs-CZ" altLang="en-US" sz="1800" smtClean="0">
                <a:solidFill>
                  <a:srgbClr val="FF0066"/>
                </a:solidFill>
                <a:latin typeface="Arial" charset="0"/>
              </a:rPr>
              <a:t>CVS </a:t>
            </a:r>
            <a:r>
              <a:rPr lang="cs-CZ" altLang="en-US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* PVS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en-US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VVP =</a:t>
            </a:r>
            <a:r>
              <a:rPr lang="cs-CZ" altLang="en-US" sz="180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cs-CZ" altLang="en-US" sz="1800" smtClean="0">
                <a:solidFill>
                  <a:srgbClr val="FF0066"/>
                </a:solidFill>
                <a:latin typeface="Arial" charset="0"/>
              </a:rPr>
              <a:t>CAP </a:t>
            </a:r>
            <a:r>
              <a:rPr lang="cs-CZ" altLang="en-US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* PVP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en-US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VAP =</a:t>
            </a:r>
            <a:r>
              <a:rPr lang="cs-CZ" altLang="en-US" sz="180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cs-CZ" altLang="en-US" sz="1800" smtClean="0">
                <a:solidFill>
                  <a:srgbClr val="FF0066"/>
                </a:solidFill>
                <a:latin typeface="Arial" charset="0"/>
              </a:rPr>
              <a:t>CVP </a:t>
            </a:r>
            <a:r>
              <a:rPr lang="cs-CZ" altLang="en-US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* PAP</a:t>
            </a:r>
            <a:endParaRPr lang="cs-CZ" altLang="en-US" sz="18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2400" smtClean="0">
                <a:latin typeface="Arial" charset="0"/>
              </a:rPr>
              <a:t>Rovnice kontinuity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en-US" sz="1800" smtClean="0">
                <a:solidFill>
                  <a:srgbClr val="FF0066"/>
                </a:solidFill>
                <a:latin typeface="Arial" charset="0"/>
              </a:rPr>
              <a:t>VB </a:t>
            </a:r>
            <a:r>
              <a:rPr lang="cs-CZ" altLang="en-US" sz="1800" smtClean="0">
                <a:solidFill>
                  <a:schemeClr val="accent2"/>
                </a:solidFill>
                <a:latin typeface="Arial" charset="0"/>
              </a:rPr>
              <a:t>= </a:t>
            </a:r>
            <a:r>
              <a:rPr lang="cs-CZ" altLang="en-US" sz="1800" smtClean="0">
                <a:solidFill>
                  <a:srgbClr val="CC3300"/>
                </a:solidFill>
                <a:latin typeface="Arial" charset="0"/>
              </a:rPr>
              <a:t>V0</a:t>
            </a:r>
            <a:r>
              <a:rPr lang="cs-CZ" altLang="en-US" sz="180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cs-CZ" altLang="en-US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+ VAS + VVS + VAP + VVP</a:t>
            </a:r>
          </a:p>
        </p:txBody>
      </p:sp>
      <p:sp>
        <p:nvSpPr>
          <p:cNvPr id="39970" name="Text Box 35"/>
          <p:cNvSpPr txBox="1">
            <a:spLocks noChangeArrowheads="1"/>
          </p:cNvSpPr>
          <p:nvPr/>
        </p:nvSpPr>
        <p:spPr bwMode="auto">
          <a:xfrm>
            <a:off x="8518525" y="6232525"/>
            <a:ext cx="4122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dirty="0" smtClean="0"/>
              <a:t>36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09650"/>
            <a:ext cx="8202613" cy="584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772400" cy="685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4000" dirty="0" smtClean="0"/>
              <a:t>6. verze -1. verze animace, 2005 </a:t>
            </a:r>
            <a:endParaRPr lang="en-US" altLang="en-US" sz="4000" dirty="0" smtClean="0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7543800" y="6019800"/>
            <a:ext cx="1492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1800" dirty="0"/>
              <a:t>Technologie:</a:t>
            </a:r>
          </a:p>
          <a:p>
            <a:pPr eaLnBrk="1" hangingPunct="1"/>
            <a:r>
              <a:rPr lang="cs-CZ" altLang="en-US" sz="1800" dirty="0"/>
              <a:t>Flash</a:t>
            </a: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639763"/>
            <a:ext cx="7983537" cy="557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-152401" y="0"/>
            <a:ext cx="8715375" cy="6397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600" smtClean="0"/>
              <a:t>7. verze - 2. verze animace, nedatováno</a:t>
            </a:r>
            <a:endParaRPr lang="en-US" altLang="en-US" sz="3600" smtClean="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7651750" y="958850"/>
            <a:ext cx="1492250" cy="6413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1800"/>
              <a:t>Technologie:</a:t>
            </a:r>
          </a:p>
          <a:p>
            <a:pPr eaLnBrk="1" hangingPunct="1"/>
            <a:r>
              <a:rPr lang="cs-CZ" altLang="en-US" sz="1800"/>
              <a:t>Flash</a:t>
            </a:r>
            <a:endParaRPr lang="en-US" altLang="en-US" sz="1800"/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355600" y="6477000"/>
            <a:ext cx="429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>
                <a:solidFill>
                  <a:schemeClr val="tx2"/>
                </a:solidFill>
              </a:rPr>
              <a:t>http://patf-biokyb.lf1.cuni.cz/~tribula/cirkulace/</a:t>
            </a:r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381000" y="6172200"/>
            <a:ext cx="4783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http://nemo.lf1.cuni.cz/mlab/marsalek-DPF/A-SWF/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733800"/>
            <a:ext cx="8305800" cy="259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en-US" sz="3200" dirty="0" smtClean="0">
                <a:solidFill>
                  <a:srgbClr val="009900"/>
                </a:solidFill>
              </a:rPr>
              <a:t>N</a:t>
            </a:r>
            <a:r>
              <a:rPr lang="cs-CZ" altLang="en-US" sz="3200" dirty="0" smtClean="0">
                <a:solidFill>
                  <a:srgbClr val="009900"/>
                </a:solidFill>
                <a:latin typeface="Arial" panose="020B0604020202020204" pitchFamily="34" charset="0"/>
              </a:rPr>
              <a:t>á</a:t>
            </a:r>
            <a:r>
              <a:rPr lang="cs-CZ" altLang="en-US" sz="3200" dirty="0" smtClean="0">
                <a:solidFill>
                  <a:srgbClr val="009900"/>
                </a:solidFill>
              </a:rPr>
              <a:t>sleduje:</a:t>
            </a:r>
            <a:br>
              <a:rPr lang="cs-CZ" altLang="en-US" sz="3200" dirty="0" smtClean="0">
                <a:solidFill>
                  <a:srgbClr val="009900"/>
                </a:solidFill>
              </a:rPr>
            </a:br>
            <a:r>
              <a:rPr lang="cs-CZ" altLang="en-US" sz="3200" dirty="0" smtClean="0">
                <a:solidFill>
                  <a:srgbClr val="009900"/>
                </a:solidFill>
              </a:rPr>
              <a:t/>
            </a:r>
            <a:br>
              <a:rPr lang="cs-CZ" altLang="en-US" sz="3200" dirty="0" smtClean="0">
                <a:solidFill>
                  <a:srgbClr val="009900"/>
                </a:solidFill>
              </a:rPr>
            </a:br>
            <a:r>
              <a:rPr lang="cs-CZ" altLang="en-US" sz="3200" dirty="0" smtClean="0">
                <a:solidFill>
                  <a:srgbClr val="009900"/>
                </a:solidFill>
              </a:rPr>
              <a:t>C</a:t>
            </a:r>
            <a:r>
              <a:rPr lang="cs-CZ" altLang="en-US" sz="3200" dirty="0" smtClean="0">
                <a:solidFill>
                  <a:srgbClr val="009900"/>
                </a:solidFill>
                <a:latin typeface="Arial" panose="020B0604020202020204" pitchFamily="34" charset="0"/>
              </a:rPr>
              <a:t>é</a:t>
            </a:r>
            <a:r>
              <a:rPr lang="cs-CZ" altLang="en-US" sz="3200" dirty="0" smtClean="0">
                <a:solidFill>
                  <a:srgbClr val="009900"/>
                </a:solidFill>
              </a:rPr>
              <a:t>vn</a:t>
            </a:r>
            <a:r>
              <a:rPr lang="cs-CZ" altLang="en-US" sz="3200" dirty="0" smtClean="0">
                <a:solidFill>
                  <a:srgbClr val="009900"/>
                </a:solidFill>
                <a:latin typeface="Arial" panose="020B0604020202020204" pitchFamily="34" charset="0"/>
              </a:rPr>
              <a:t>í</a:t>
            </a:r>
            <a:r>
              <a:rPr lang="cs-CZ" altLang="en-US" sz="3200" dirty="0" smtClean="0">
                <a:solidFill>
                  <a:srgbClr val="009900"/>
                </a:solidFill>
              </a:rPr>
              <a:t> soustava,</a:t>
            </a:r>
            <a:br>
              <a:rPr lang="cs-CZ" altLang="en-US" sz="3200" dirty="0" smtClean="0">
                <a:solidFill>
                  <a:srgbClr val="009900"/>
                </a:solidFill>
              </a:rPr>
            </a:br>
            <a:r>
              <a:rPr lang="cs-CZ" altLang="en-US" sz="3200" dirty="0" smtClean="0">
                <a:solidFill>
                  <a:srgbClr val="009900"/>
                </a:solidFill>
              </a:rPr>
              <a:t>stavba a funkce c</a:t>
            </a:r>
            <a:r>
              <a:rPr lang="cs-CZ" altLang="en-US" sz="3200" dirty="0" smtClean="0">
                <a:solidFill>
                  <a:srgbClr val="009900"/>
                </a:solidFill>
                <a:latin typeface="Arial" panose="020B0604020202020204" pitchFamily="34" charset="0"/>
              </a:rPr>
              <a:t>é</a:t>
            </a:r>
            <a:r>
              <a:rPr lang="cs-CZ" altLang="en-US" sz="3200" dirty="0" smtClean="0">
                <a:solidFill>
                  <a:srgbClr val="009900"/>
                </a:solidFill>
              </a:rPr>
              <a:t>vn</a:t>
            </a:r>
            <a:r>
              <a:rPr lang="cs-CZ" altLang="en-US" sz="3200" dirty="0" smtClean="0">
                <a:solidFill>
                  <a:srgbClr val="009900"/>
                </a:solidFill>
                <a:latin typeface="Arial" panose="020B0604020202020204" pitchFamily="34" charset="0"/>
              </a:rPr>
              <a:t>í</a:t>
            </a:r>
            <a:r>
              <a:rPr lang="cs-CZ" altLang="en-US" sz="3200" dirty="0" smtClean="0">
                <a:solidFill>
                  <a:srgbClr val="009900"/>
                </a:solidFill>
              </a:rPr>
              <a:t>ho </a:t>
            </a:r>
            <a:r>
              <a:rPr lang="en-US" altLang="en-US" sz="3200" dirty="0" err="1" smtClean="0">
                <a:solidFill>
                  <a:srgbClr val="009900"/>
                </a:solidFill>
              </a:rPr>
              <a:t>c</a:t>
            </a:r>
            <a:r>
              <a:rPr lang="en-US" altLang="en-US" sz="3200" dirty="0" err="1" smtClean="0">
                <a:solidFill>
                  <a:srgbClr val="009900"/>
                </a:solidFill>
                <a:latin typeface="Arial" panose="020B0604020202020204" pitchFamily="34" charset="0"/>
              </a:rPr>
              <a:t>é</a:t>
            </a:r>
            <a:r>
              <a:rPr lang="en-US" altLang="en-US" sz="3200" dirty="0" err="1" smtClean="0">
                <a:solidFill>
                  <a:srgbClr val="009900"/>
                </a:solidFill>
              </a:rPr>
              <a:t>vn</a:t>
            </a:r>
            <a:r>
              <a:rPr lang="en-US" altLang="en-US" sz="3200" dirty="0" err="1" smtClean="0">
                <a:solidFill>
                  <a:srgbClr val="009900"/>
                </a:solidFill>
                <a:latin typeface="Arial" panose="020B0604020202020204" pitchFamily="34" charset="0"/>
              </a:rPr>
              <a:t>í</a:t>
            </a:r>
            <a:r>
              <a:rPr lang="en-US" altLang="en-US" sz="3200" dirty="0" err="1" smtClean="0">
                <a:solidFill>
                  <a:srgbClr val="009900"/>
                </a:solidFill>
              </a:rPr>
              <a:t>ho</a:t>
            </a:r>
            <a:r>
              <a:rPr lang="en-US" altLang="en-US" sz="3200" dirty="0" smtClean="0">
                <a:solidFill>
                  <a:srgbClr val="0099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9900"/>
                </a:solidFill>
              </a:rPr>
              <a:t>řeči</a:t>
            </a:r>
            <a:r>
              <a:rPr lang="en-US" altLang="en-US" sz="3200" dirty="0" err="1" smtClean="0">
                <a:solidFill>
                  <a:srgbClr val="009900"/>
                </a:solidFill>
                <a:latin typeface="Arial" panose="020B0604020202020204" pitchFamily="34" charset="0"/>
              </a:rPr>
              <a:t>š</a:t>
            </a:r>
            <a:r>
              <a:rPr lang="en-US" altLang="en-US" sz="3200" dirty="0" err="1" smtClean="0">
                <a:solidFill>
                  <a:srgbClr val="009900"/>
                </a:solidFill>
              </a:rPr>
              <a:t>tě</a:t>
            </a:r>
            <a:endParaRPr lang="en-US" altLang="en-US" sz="3200" dirty="0" smtClean="0">
              <a:solidFill>
                <a:srgbClr val="009900"/>
              </a:solidFill>
            </a:endParaRPr>
          </a:p>
        </p:txBody>
      </p:sp>
      <p:sp>
        <p:nvSpPr>
          <p:cNvPr id="43011" name="Rectangle 6"/>
          <p:cNvSpPr>
            <a:spLocks noChangeArrowheads="1"/>
          </p:cNvSpPr>
          <p:nvPr/>
        </p:nvSpPr>
        <p:spPr bwMode="auto">
          <a:xfrm>
            <a:off x="152400" y="-33427"/>
            <a:ext cx="8763000" cy="3662541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2400" dirty="0"/>
              <a:t>Je potřeba regulacím porozumět…</a:t>
            </a:r>
          </a:p>
          <a:p>
            <a:pPr eaLnBrk="1" hangingPunct="1"/>
            <a:r>
              <a:rPr lang="cs-CZ" altLang="en-US" sz="2400" dirty="0"/>
              <a:t>Je třeba umět je zapsat jazykem </a:t>
            </a:r>
            <a:r>
              <a:rPr lang="cs-CZ" altLang="en-US" sz="2400" dirty="0" smtClean="0"/>
              <a:t>rovnic...</a:t>
            </a:r>
            <a:endParaRPr lang="cs-CZ" altLang="en-US" sz="2400" dirty="0"/>
          </a:p>
          <a:p>
            <a:pPr eaLnBrk="1" hangingPunct="1"/>
            <a:endParaRPr lang="cs-CZ" altLang="en-US" sz="2400" dirty="0"/>
          </a:p>
          <a:p>
            <a:pPr eaLnBrk="1" hangingPunct="1"/>
            <a:r>
              <a:rPr lang="en-GB" altLang="en-US" sz="2400" dirty="0" err="1"/>
              <a:t>Animace</a:t>
            </a:r>
            <a:r>
              <a:rPr lang="en-GB" altLang="en-US" sz="2400" dirty="0"/>
              <a:t>:</a:t>
            </a:r>
          </a:p>
          <a:p>
            <a:pPr eaLnBrk="1" hangingPunct="1"/>
            <a:r>
              <a:rPr lang="cs-CZ" altLang="en-US" sz="2400" dirty="0" smtClean="0"/>
              <a:t>Circulation-SimpleUncontrolledSimulation-MaTri-CZ... (.swf)</a:t>
            </a:r>
            <a:endParaRPr lang="cs-CZ" altLang="en-US" sz="2400" dirty="0"/>
          </a:p>
          <a:p>
            <a:pPr eaLnBrk="1" hangingPunct="1"/>
            <a:r>
              <a:rPr lang="cs-CZ" altLang="en-US" sz="2400" dirty="0"/>
              <a:t>Animaci je možno spustit na webu na adresách:</a:t>
            </a:r>
          </a:p>
          <a:p>
            <a:pPr eaLnBrk="1" hangingPunct="1"/>
            <a:r>
              <a:rPr lang="cs-CZ" altLang="en-US" sz="2400" dirty="0" smtClean="0"/>
              <a:t>https://...</a:t>
            </a:r>
          </a:p>
          <a:p>
            <a:endParaRPr lang="cs" dirty="0"/>
          </a:p>
          <a:p>
            <a:r>
              <a:rPr lang="en-GB" sz="2400" dirty="0">
                <a:hlinkClick r:id="rId2"/>
              </a:rPr>
              <a:t>https://</a:t>
            </a:r>
            <a:r>
              <a:rPr lang="en-GB" sz="2400" dirty="0" smtClean="0">
                <a:hlinkClick r:id="rId2"/>
              </a:rPr>
              <a:t>www.physiome.cz/cs/projekty</a:t>
            </a:r>
            <a:r>
              <a:rPr lang="en-GB" sz="2400" dirty="0">
                <a:hlinkClick r:id="rId2"/>
              </a:rPr>
              <a:t>/</a:t>
            </a:r>
          </a:p>
          <a:p>
            <a:pPr eaLnBrk="1" hangingPunct="1"/>
            <a:endParaRPr lang="cs-CZ" altLang="en-US" sz="2400" dirty="0"/>
          </a:p>
        </p:txBody>
      </p:sp>
      <p:sp>
        <p:nvSpPr>
          <p:cNvPr id="43012" name="Text Box 7"/>
          <p:cNvSpPr txBox="1">
            <a:spLocks noChangeArrowheads="1"/>
          </p:cNvSpPr>
          <p:nvPr/>
        </p:nvSpPr>
        <p:spPr bwMode="auto">
          <a:xfrm>
            <a:off x="8518525" y="6232525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/>
              <a:t>33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BF30F7-855F-4BE9-ACAF-14574C5E9CC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/>
          </a:p>
        </p:txBody>
      </p:sp>
      <p:sp>
        <p:nvSpPr>
          <p:cNvPr id="4099" name="object 3"/>
          <p:cNvSpPr txBox="1">
            <a:spLocks noChangeArrowheads="1"/>
          </p:cNvSpPr>
          <p:nvPr/>
        </p:nvSpPr>
        <p:spPr bwMode="auto">
          <a:xfrm>
            <a:off x="76200" y="914400"/>
            <a:ext cx="9067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6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dirty="0" smtClean="0">
                <a:cs typeface="Arial" panose="020B0604020202020204" pitchFamily="34" charset="0"/>
              </a:rPr>
              <a:t>1.</a:t>
            </a:r>
            <a:r>
              <a:rPr lang="cs-CZ" altLang="en-US" sz="1800" dirty="0" smtClean="0"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cs typeface="Arial" panose="020B0604020202020204" pitchFamily="34" charset="0"/>
              </a:rPr>
              <a:t>Vysvětlit</a:t>
            </a:r>
            <a:r>
              <a:rPr lang="cs-CZ" altLang="en-US" sz="1800" dirty="0" smtClean="0">
                <a:cs typeface="Arial" panose="020B0604020202020204" pitchFamily="34" charset="0"/>
              </a:rPr>
              <a:t>,</a:t>
            </a:r>
            <a:r>
              <a:rPr lang="en-US" altLang="en-US" sz="1800" dirty="0" smtClean="0"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cs typeface="Arial" panose="020B0604020202020204" pitchFamily="34" charset="0"/>
              </a:rPr>
              <a:t>proč</a:t>
            </a:r>
            <a:r>
              <a:rPr lang="en-US" altLang="en-US" sz="1800" dirty="0" smtClean="0">
                <a:cs typeface="Arial" panose="020B0604020202020204" pitchFamily="34" charset="0"/>
              </a:rPr>
              <a:t> bez </a:t>
            </a:r>
            <a:r>
              <a:rPr lang="en-US" altLang="en-US" sz="1800" dirty="0" err="1" smtClean="0">
                <a:cs typeface="Arial" panose="020B0604020202020204" pitchFamily="34" charset="0"/>
              </a:rPr>
              <a:t>krevního</a:t>
            </a:r>
            <a:r>
              <a:rPr lang="en-US" altLang="en-US" sz="1800" dirty="0" smtClean="0"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cs typeface="Arial" panose="020B0604020202020204" pitchFamily="34" charset="0"/>
              </a:rPr>
              <a:t>oběhu</a:t>
            </a:r>
            <a:r>
              <a:rPr lang="en-US" altLang="en-US" sz="1800" dirty="0" smtClean="0">
                <a:cs typeface="Arial" panose="020B0604020202020204" pitchFamily="34" charset="0"/>
              </a:rPr>
              <a:t> je </a:t>
            </a:r>
            <a:r>
              <a:rPr lang="en-US" altLang="en-US" sz="1800" dirty="0" err="1" smtClean="0">
                <a:cs typeface="Arial" panose="020B0604020202020204" pitchFamily="34" charset="0"/>
              </a:rPr>
              <a:t>lidský</a:t>
            </a:r>
            <a:r>
              <a:rPr lang="en-US" altLang="en-US" sz="1800" dirty="0" smtClean="0"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cs typeface="Arial" panose="020B0604020202020204" pitchFamily="34" charset="0"/>
              </a:rPr>
              <a:t>život</a:t>
            </a:r>
            <a:r>
              <a:rPr lang="en-US" altLang="en-US" sz="1800" dirty="0" smtClean="0"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cs typeface="Arial" panose="020B0604020202020204" pitchFamily="34" charset="0"/>
              </a:rPr>
              <a:t>nemožný</a:t>
            </a:r>
            <a:r>
              <a:rPr lang="en-US" altLang="en-US" sz="1800" dirty="0" smtClean="0">
                <a:cs typeface="Arial" panose="020B0604020202020204" pitchFamily="34" charset="0"/>
              </a:rPr>
              <a:t>, </a:t>
            </a:r>
            <a:r>
              <a:rPr lang="en-US" altLang="en-US" sz="1800" dirty="0" err="1" smtClean="0">
                <a:cs typeface="Arial" panose="020B0604020202020204" pitchFamily="34" charset="0"/>
              </a:rPr>
              <a:t>vyjmenovat</a:t>
            </a:r>
            <a:r>
              <a:rPr lang="en-US" altLang="en-US" sz="1800" dirty="0" smtClean="0"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cs typeface="Arial" panose="020B0604020202020204" pitchFamily="34" charset="0"/>
              </a:rPr>
              <a:t>krevní</a:t>
            </a:r>
            <a:r>
              <a:rPr lang="en-US" altLang="en-US" sz="1800" dirty="0" smtClean="0"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cs typeface="Arial" panose="020B0604020202020204" pitchFamily="34" charset="0"/>
              </a:rPr>
              <a:t>funkce</a:t>
            </a:r>
            <a:endParaRPr lang="en-US" altLang="en-US" sz="1800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175"/>
              </a:spcBef>
              <a:buFontTx/>
              <a:buNone/>
              <a:defRPr/>
            </a:pPr>
            <a:r>
              <a:rPr lang="en-US" altLang="en-US" sz="1800" dirty="0" smtClean="0">
                <a:cs typeface="Arial" panose="020B0604020202020204" pitchFamily="34" charset="0"/>
              </a:rPr>
              <a:t>2.</a:t>
            </a:r>
            <a:r>
              <a:rPr lang="cs-CZ" altLang="en-US" sz="1800" dirty="0" smtClean="0"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cs typeface="Arial" panose="020B0604020202020204" pitchFamily="34" charset="0"/>
              </a:rPr>
              <a:t>Vysvětlit</a:t>
            </a:r>
            <a:r>
              <a:rPr lang="en-US" altLang="en-US" sz="1800" dirty="0" smtClean="0"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cs typeface="Arial" panose="020B0604020202020204" pitchFamily="34" charset="0"/>
              </a:rPr>
              <a:t>principy</a:t>
            </a:r>
            <a:r>
              <a:rPr lang="en-US" altLang="en-US" sz="1800" dirty="0" smtClean="0"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cs typeface="Arial" panose="020B0604020202020204" pitchFamily="34" charset="0"/>
              </a:rPr>
              <a:t>oběhu</a:t>
            </a:r>
            <a:r>
              <a:rPr lang="en-US" altLang="en-US" sz="1800" dirty="0" smtClean="0"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cs typeface="Arial" panose="020B0604020202020204" pitchFamily="34" charset="0"/>
              </a:rPr>
              <a:t>krve</a:t>
            </a:r>
            <a:r>
              <a:rPr lang="en-US" altLang="en-US" sz="1800" dirty="0" smtClean="0">
                <a:cs typeface="Arial" panose="020B0604020202020204" pitchFamily="34" charset="0"/>
              </a:rPr>
              <a:t> a </a:t>
            </a:r>
            <a:r>
              <a:rPr lang="en-US" altLang="en-US" sz="1800" dirty="0" err="1" smtClean="0">
                <a:cs typeface="Arial" panose="020B0604020202020204" pitchFamily="34" charset="0"/>
              </a:rPr>
              <a:t>lymfy</a:t>
            </a:r>
            <a:endParaRPr lang="en-US" altLang="en-US" sz="1800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188"/>
              </a:spcBef>
              <a:buFontTx/>
              <a:buNone/>
              <a:defRPr/>
            </a:pPr>
            <a:r>
              <a:rPr lang="en-US" altLang="en-US" sz="1800" dirty="0" smtClean="0">
                <a:cs typeface="Arial" panose="020B0604020202020204" pitchFamily="34" charset="0"/>
              </a:rPr>
              <a:t>3.</a:t>
            </a:r>
            <a:r>
              <a:rPr lang="cs-CZ" altLang="en-US" sz="1800" dirty="0" smtClean="0">
                <a:cs typeface="Arial" panose="020B0604020202020204" pitchFamily="34" charset="0"/>
              </a:rPr>
              <a:t> </a:t>
            </a:r>
            <a:r>
              <a:rPr lang="en-US" altLang="en-US" sz="1800" strike="sngStrike" dirty="0" err="1" smtClean="0">
                <a:cs typeface="Arial" panose="020B0604020202020204" pitchFamily="34" charset="0"/>
              </a:rPr>
              <a:t>Vysvětlit</a:t>
            </a:r>
            <a:r>
              <a:rPr lang="en-US" altLang="en-US" sz="1800" strike="sngStrike" dirty="0" smtClean="0">
                <a:cs typeface="Arial" panose="020B0604020202020204" pitchFamily="34" charset="0"/>
              </a:rPr>
              <a:t> </a:t>
            </a:r>
            <a:r>
              <a:rPr lang="en-US" altLang="en-US" sz="1800" strike="sngStrike" dirty="0" err="1" smtClean="0">
                <a:cs typeface="Arial" panose="020B0604020202020204" pitchFamily="34" charset="0"/>
              </a:rPr>
              <a:t>vznik</a:t>
            </a:r>
            <a:r>
              <a:rPr lang="en-US" altLang="en-US" sz="1800" strike="sngStrike" dirty="0" smtClean="0">
                <a:cs typeface="Arial" panose="020B0604020202020204" pitchFamily="34" charset="0"/>
              </a:rPr>
              <a:t> a </a:t>
            </a:r>
            <a:r>
              <a:rPr lang="en-US" altLang="en-US" sz="1800" strike="sngStrike" dirty="0" err="1" smtClean="0">
                <a:cs typeface="Arial" panose="020B0604020202020204" pitchFamily="34" charset="0"/>
              </a:rPr>
              <a:t>šíření</a:t>
            </a:r>
            <a:r>
              <a:rPr lang="en-US" altLang="en-US" sz="1800" strike="sngStrike" dirty="0" smtClean="0">
                <a:cs typeface="Arial" panose="020B0604020202020204" pitchFamily="34" charset="0"/>
              </a:rPr>
              <a:t> </a:t>
            </a:r>
            <a:r>
              <a:rPr lang="en-US" altLang="en-US" sz="1800" strike="sngStrike" dirty="0" err="1" smtClean="0">
                <a:cs typeface="Arial" panose="020B0604020202020204" pitchFamily="34" charset="0"/>
              </a:rPr>
              <a:t>srdečních</a:t>
            </a:r>
            <a:r>
              <a:rPr lang="en-US" altLang="en-US" sz="1800" strike="sngStrike" dirty="0" smtClean="0">
                <a:cs typeface="Arial" panose="020B0604020202020204" pitchFamily="34" charset="0"/>
              </a:rPr>
              <a:t> </a:t>
            </a:r>
            <a:r>
              <a:rPr lang="en-US" altLang="en-US" sz="1800" strike="sngStrike" dirty="0" err="1" smtClean="0">
                <a:cs typeface="Arial" panose="020B0604020202020204" pitchFamily="34" charset="0"/>
              </a:rPr>
              <a:t>impulzů</a:t>
            </a:r>
            <a:endParaRPr lang="en-US" altLang="en-US" sz="1800" strike="sngStrike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188"/>
              </a:spcBef>
              <a:buFontTx/>
              <a:buNone/>
              <a:defRPr/>
            </a:pPr>
            <a:r>
              <a:rPr lang="en-US" altLang="en-US" sz="1800" strike="sngStrike" dirty="0" smtClean="0">
                <a:cs typeface="Arial" panose="020B0604020202020204" pitchFamily="34" charset="0"/>
              </a:rPr>
              <a:t>4.</a:t>
            </a:r>
            <a:r>
              <a:rPr lang="cs-CZ" altLang="en-US" sz="1800" strike="sngStrike" dirty="0" smtClean="0">
                <a:cs typeface="Arial" panose="020B0604020202020204" pitchFamily="34" charset="0"/>
              </a:rPr>
              <a:t> (</a:t>
            </a:r>
            <a:r>
              <a:rPr lang="en-US" altLang="en-US" sz="1800" strike="sngStrike" dirty="0" err="1" smtClean="0">
                <a:cs typeface="Arial" panose="020B0604020202020204" pitchFamily="34" charset="0"/>
              </a:rPr>
              <a:t>Vysvětlit</a:t>
            </a:r>
            <a:r>
              <a:rPr lang="en-US" altLang="en-US" sz="1800" strike="sngStrike" dirty="0" smtClean="0">
                <a:cs typeface="Arial" panose="020B0604020202020204" pitchFamily="34" charset="0"/>
              </a:rPr>
              <a:t> </a:t>
            </a:r>
            <a:r>
              <a:rPr lang="en-US" altLang="en-US" sz="1800" strike="sngStrike" dirty="0" err="1" smtClean="0">
                <a:cs typeface="Arial" panose="020B0604020202020204" pitchFamily="34" charset="0"/>
              </a:rPr>
              <a:t>princip</a:t>
            </a:r>
            <a:r>
              <a:rPr lang="en-US" altLang="en-US" sz="1800" strike="sngStrike" dirty="0" smtClean="0">
                <a:cs typeface="Arial" panose="020B0604020202020204" pitchFamily="34" charset="0"/>
              </a:rPr>
              <a:t> </a:t>
            </a:r>
            <a:r>
              <a:rPr lang="en-US" altLang="en-US" sz="1800" strike="sngStrike" dirty="0" err="1" smtClean="0">
                <a:cs typeface="Arial" panose="020B0604020202020204" pitchFamily="34" charset="0"/>
              </a:rPr>
              <a:t>elektrokardiografie</a:t>
            </a:r>
            <a:r>
              <a:rPr lang="cs-CZ" altLang="en-US" sz="1800" strike="sngStrike" dirty="0" smtClean="0">
                <a:cs typeface="Arial" panose="020B0604020202020204" pitchFamily="34" charset="0"/>
              </a:rPr>
              <a:t>)</a:t>
            </a:r>
            <a:endParaRPr lang="en-US" altLang="en-US" sz="1800" strike="sngStrike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175"/>
              </a:spcBef>
              <a:buFontTx/>
              <a:buNone/>
              <a:defRPr/>
            </a:pPr>
            <a:r>
              <a:rPr lang="en-US" altLang="en-US" sz="1800" strike="sngStrike" dirty="0" smtClean="0">
                <a:cs typeface="Arial" panose="020B0604020202020204" pitchFamily="34" charset="0"/>
              </a:rPr>
              <a:t>5.</a:t>
            </a:r>
            <a:r>
              <a:rPr lang="cs-CZ" altLang="en-US" sz="1800" strike="sngStrike" dirty="0" smtClean="0">
                <a:cs typeface="Arial" panose="020B0604020202020204" pitchFamily="34" charset="0"/>
              </a:rPr>
              <a:t> </a:t>
            </a:r>
            <a:r>
              <a:rPr lang="en-US" altLang="en-US" sz="1800" strike="sngStrike" dirty="0" err="1" smtClean="0">
                <a:cs typeface="Arial" panose="020B0604020202020204" pitchFamily="34" charset="0"/>
              </a:rPr>
              <a:t>Definovat</a:t>
            </a:r>
            <a:r>
              <a:rPr lang="en-US" altLang="en-US" sz="1800" strike="sngStrike" dirty="0" smtClean="0">
                <a:cs typeface="Arial" panose="020B0604020202020204" pitchFamily="34" charset="0"/>
              </a:rPr>
              <a:t> </a:t>
            </a:r>
            <a:r>
              <a:rPr lang="en-US" altLang="en-US" sz="1800" strike="sngStrike" dirty="0" err="1" smtClean="0">
                <a:cs typeface="Arial" panose="020B0604020202020204" pitchFamily="34" charset="0"/>
              </a:rPr>
              <a:t>srdeční</a:t>
            </a:r>
            <a:r>
              <a:rPr lang="en-US" altLang="en-US" sz="1800" strike="sngStrike" dirty="0" smtClean="0">
                <a:cs typeface="Arial" panose="020B0604020202020204" pitchFamily="34" charset="0"/>
              </a:rPr>
              <a:t> </a:t>
            </a:r>
            <a:r>
              <a:rPr lang="en-US" altLang="en-US" sz="1800" strike="sngStrike" dirty="0" err="1" smtClean="0">
                <a:cs typeface="Arial" panose="020B0604020202020204" pitchFamily="34" charset="0"/>
              </a:rPr>
              <a:t>cyklus</a:t>
            </a:r>
            <a:r>
              <a:rPr lang="en-US" altLang="en-US" sz="1800" strike="sngStrike" dirty="0" smtClean="0">
                <a:cs typeface="Arial" panose="020B0604020202020204" pitchFamily="34" charset="0"/>
              </a:rPr>
              <a:t> a </a:t>
            </a:r>
            <a:r>
              <a:rPr lang="en-US" altLang="en-US" sz="1800" strike="sngStrike" dirty="0" err="1" smtClean="0">
                <a:cs typeface="Arial" panose="020B0604020202020204" pitchFamily="34" charset="0"/>
              </a:rPr>
              <a:t>jeho</a:t>
            </a:r>
            <a:r>
              <a:rPr lang="en-US" altLang="en-US" sz="1800" strike="sngStrike" dirty="0" smtClean="0">
                <a:cs typeface="Arial" panose="020B0604020202020204" pitchFamily="34" charset="0"/>
              </a:rPr>
              <a:t> </a:t>
            </a:r>
            <a:r>
              <a:rPr lang="en-US" altLang="en-US" sz="1800" strike="sngStrike" dirty="0" err="1" smtClean="0">
                <a:cs typeface="Arial" panose="020B0604020202020204" pitchFamily="34" charset="0"/>
              </a:rPr>
              <a:t>fáze</a:t>
            </a:r>
            <a:endParaRPr lang="en-US" altLang="en-US" sz="1800" strike="sngStrike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188"/>
              </a:spcBef>
              <a:buFontTx/>
              <a:buNone/>
              <a:defRPr/>
            </a:pPr>
            <a:r>
              <a:rPr lang="en-US" altLang="en-US" sz="1800" strike="sngStrike" dirty="0" smtClean="0">
                <a:cs typeface="Arial" panose="020B0604020202020204" pitchFamily="34" charset="0"/>
              </a:rPr>
              <a:t>6.</a:t>
            </a:r>
            <a:r>
              <a:rPr lang="cs-CZ" altLang="en-US" sz="1800" strike="sngStrike" dirty="0" smtClean="0">
                <a:cs typeface="Arial" panose="020B0604020202020204" pitchFamily="34" charset="0"/>
              </a:rPr>
              <a:t> </a:t>
            </a:r>
            <a:r>
              <a:rPr lang="en-US" altLang="en-US" sz="1800" strike="sngStrike" dirty="0" err="1" smtClean="0">
                <a:cs typeface="Arial" panose="020B0604020202020204" pitchFamily="34" charset="0"/>
              </a:rPr>
              <a:t>Definovat</a:t>
            </a:r>
            <a:r>
              <a:rPr lang="en-US" altLang="en-US" sz="1800" strike="sngStrike" dirty="0" smtClean="0">
                <a:cs typeface="Arial" panose="020B0604020202020204" pitchFamily="34" charset="0"/>
              </a:rPr>
              <a:t> </a:t>
            </a:r>
            <a:r>
              <a:rPr lang="en-US" altLang="en-US" sz="1800" strike="sngStrike" dirty="0" err="1" smtClean="0">
                <a:cs typeface="Arial" panose="020B0604020202020204" pitchFamily="34" charset="0"/>
              </a:rPr>
              <a:t>srdeční</a:t>
            </a:r>
            <a:r>
              <a:rPr lang="en-US" altLang="en-US" sz="1800" strike="sngStrike" dirty="0" smtClean="0">
                <a:cs typeface="Arial" panose="020B0604020202020204" pitchFamily="34" charset="0"/>
              </a:rPr>
              <a:t> </a:t>
            </a:r>
            <a:r>
              <a:rPr lang="en-US" altLang="en-US" sz="1800" strike="sngStrike" dirty="0" err="1" smtClean="0">
                <a:cs typeface="Arial" panose="020B0604020202020204" pitchFamily="34" charset="0"/>
              </a:rPr>
              <a:t>minutový</a:t>
            </a:r>
            <a:r>
              <a:rPr lang="en-US" altLang="en-US" sz="1800" strike="sngStrike" dirty="0" smtClean="0">
                <a:cs typeface="Arial" panose="020B0604020202020204" pitchFamily="34" charset="0"/>
              </a:rPr>
              <a:t> </a:t>
            </a:r>
            <a:r>
              <a:rPr lang="en-US" altLang="en-US" sz="1800" strike="sngStrike" dirty="0" err="1" smtClean="0">
                <a:cs typeface="Arial" panose="020B0604020202020204" pitchFamily="34" charset="0"/>
              </a:rPr>
              <a:t>objem</a:t>
            </a:r>
            <a:r>
              <a:rPr lang="en-US" altLang="en-US" sz="1800" strike="sngStrike" dirty="0" smtClean="0">
                <a:cs typeface="Arial" panose="020B0604020202020204" pitchFamily="34" charset="0"/>
              </a:rPr>
              <a:t> (</a:t>
            </a:r>
            <a:r>
              <a:rPr lang="en-US" altLang="en-US" sz="1800" strike="sngStrike" dirty="0" err="1" smtClean="0">
                <a:cs typeface="Arial" panose="020B0604020202020204" pitchFamily="34" charset="0"/>
              </a:rPr>
              <a:t>srdeční</a:t>
            </a:r>
            <a:r>
              <a:rPr lang="en-US" altLang="en-US" sz="1800" strike="sngStrike" dirty="0" smtClean="0">
                <a:cs typeface="Arial" panose="020B0604020202020204" pitchFamily="34" charset="0"/>
              </a:rPr>
              <a:t> </a:t>
            </a:r>
            <a:r>
              <a:rPr lang="en-US" altLang="en-US" sz="1800" strike="sngStrike" dirty="0" err="1" smtClean="0">
                <a:cs typeface="Arial" panose="020B0604020202020204" pitchFamily="34" charset="0"/>
              </a:rPr>
              <a:t>výdej</a:t>
            </a:r>
            <a:r>
              <a:rPr lang="en-US" altLang="en-US" sz="1800" strike="sngStrike" dirty="0" smtClean="0">
                <a:cs typeface="Arial" panose="020B0604020202020204" pitchFamily="34" charset="0"/>
              </a:rPr>
              <a:t>) a </a:t>
            </a:r>
            <a:r>
              <a:rPr lang="en-US" altLang="en-US" sz="1800" strike="sngStrike" dirty="0" err="1" smtClean="0">
                <a:cs typeface="Arial" panose="020B0604020202020204" pitchFamily="34" charset="0"/>
              </a:rPr>
              <a:t>způsoby</a:t>
            </a:r>
            <a:r>
              <a:rPr lang="en-US" altLang="en-US" sz="1800" strike="sngStrike" dirty="0" smtClean="0">
                <a:cs typeface="Arial" panose="020B0604020202020204" pitchFamily="34" charset="0"/>
              </a:rPr>
              <a:t> </a:t>
            </a:r>
            <a:r>
              <a:rPr lang="en-US" altLang="en-US" sz="1800" strike="sngStrike" dirty="0" err="1" smtClean="0">
                <a:cs typeface="Arial" panose="020B0604020202020204" pitchFamily="34" charset="0"/>
              </a:rPr>
              <a:t>jeho</a:t>
            </a:r>
            <a:r>
              <a:rPr lang="en-US" altLang="en-US" sz="1800" strike="sngStrike" dirty="0" smtClean="0">
                <a:cs typeface="Arial" panose="020B0604020202020204" pitchFamily="34" charset="0"/>
              </a:rPr>
              <a:t> </a:t>
            </a:r>
            <a:r>
              <a:rPr lang="en-US" altLang="en-US" sz="1800" strike="sngStrike" dirty="0" err="1" smtClean="0">
                <a:cs typeface="Arial" panose="020B0604020202020204" pitchFamily="34" charset="0"/>
              </a:rPr>
              <a:t>měření</a:t>
            </a:r>
            <a:endParaRPr lang="en-US" altLang="en-US" sz="1800" strike="sngStrike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188"/>
              </a:spcBef>
              <a:buFontTx/>
              <a:buNone/>
              <a:defRPr/>
            </a:pPr>
            <a:r>
              <a:rPr lang="en-US" altLang="en-US" sz="1800" strike="sngStrike" dirty="0" smtClean="0">
                <a:cs typeface="Arial" panose="020B0604020202020204" pitchFamily="34" charset="0"/>
              </a:rPr>
              <a:t>7.</a:t>
            </a:r>
            <a:r>
              <a:rPr lang="cs-CZ" altLang="en-US" sz="1800" strike="sngStrike" dirty="0" smtClean="0">
                <a:cs typeface="Arial" panose="020B0604020202020204" pitchFamily="34" charset="0"/>
              </a:rPr>
              <a:t> </a:t>
            </a:r>
            <a:r>
              <a:rPr lang="en-US" altLang="en-US" sz="1800" strike="sngStrike" dirty="0" err="1" smtClean="0">
                <a:cs typeface="Arial" panose="020B0604020202020204" pitchFamily="34" charset="0"/>
              </a:rPr>
              <a:t>Definovat</a:t>
            </a:r>
            <a:r>
              <a:rPr lang="en-US" altLang="en-US" sz="1800" strike="sngStrike" dirty="0" smtClean="0">
                <a:cs typeface="Arial" panose="020B0604020202020204" pitchFamily="34" charset="0"/>
              </a:rPr>
              <a:t> </a:t>
            </a:r>
            <a:r>
              <a:rPr lang="en-US" altLang="en-US" sz="1800" strike="sngStrike" dirty="0" err="1" smtClean="0">
                <a:cs typeface="Arial" panose="020B0604020202020204" pitchFamily="34" charset="0"/>
              </a:rPr>
              <a:t>srdeční</a:t>
            </a:r>
            <a:r>
              <a:rPr lang="en-US" altLang="en-US" sz="1800" strike="sngStrike" dirty="0" smtClean="0">
                <a:cs typeface="Arial" panose="020B0604020202020204" pitchFamily="34" charset="0"/>
              </a:rPr>
              <a:t> </a:t>
            </a:r>
            <a:r>
              <a:rPr lang="en-US" altLang="en-US" sz="1800" strike="sngStrike" dirty="0" err="1" smtClean="0">
                <a:cs typeface="Arial" panose="020B0604020202020204" pitchFamily="34" charset="0"/>
              </a:rPr>
              <a:t>práci</a:t>
            </a:r>
            <a:r>
              <a:rPr lang="en-US" altLang="en-US" sz="1800" strike="sngStrike" dirty="0" smtClean="0">
                <a:cs typeface="Arial" panose="020B0604020202020204" pitchFamily="34" charset="0"/>
              </a:rPr>
              <a:t> a </a:t>
            </a:r>
            <a:r>
              <a:rPr lang="en-US" altLang="en-US" sz="1800" strike="sngStrike" dirty="0" err="1" smtClean="0">
                <a:cs typeface="Arial" panose="020B0604020202020204" pitchFamily="34" charset="0"/>
              </a:rPr>
              <a:t>výkon</a:t>
            </a:r>
            <a:endParaRPr lang="en-US" altLang="en-US" sz="1800" strike="sngStrike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175"/>
              </a:spcBef>
              <a:buFontTx/>
              <a:buNone/>
              <a:defRPr/>
            </a:pPr>
            <a:r>
              <a:rPr lang="en-US" altLang="en-US" sz="1800" dirty="0" smtClean="0">
                <a:cs typeface="Arial" panose="020B0604020202020204" pitchFamily="34" charset="0"/>
              </a:rPr>
              <a:t>8.</a:t>
            </a:r>
            <a:r>
              <a:rPr lang="cs-CZ" altLang="en-US" sz="1800" dirty="0" smtClean="0">
                <a:cs typeface="Arial" panose="020B0604020202020204" pitchFamily="34" charset="0"/>
              </a:rPr>
              <a:t> </a:t>
            </a:r>
            <a:r>
              <a:rPr lang="en-US" altLang="en-US" sz="1800" dirty="0" smtClean="0">
                <a:cs typeface="Arial" panose="020B0604020202020204" pitchFamily="34" charset="0"/>
              </a:rPr>
              <a:t>Def</a:t>
            </a:r>
            <a:r>
              <a:rPr lang="cs-CZ" altLang="en-US" sz="1800" dirty="0" smtClean="0">
                <a:cs typeface="Arial" panose="020B0604020202020204" pitchFamily="34" charset="0"/>
              </a:rPr>
              <a:t>.</a:t>
            </a:r>
            <a:r>
              <a:rPr lang="en-US" altLang="en-US" sz="1800" dirty="0" smtClean="0"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cs typeface="Arial" panose="020B0604020202020204" pitchFamily="34" charset="0"/>
              </a:rPr>
              <a:t>cévní</a:t>
            </a:r>
            <a:r>
              <a:rPr lang="en-US" altLang="en-US" sz="1800" dirty="0" smtClean="0"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cs typeface="Arial" panose="020B0604020202020204" pitchFamily="34" charset="0"/>
              </a:rPr>
              <a:t>průtok</a:t>
            </a:r>
            <a:r>
              <a:rPr lang="en-US" altLang="en-US" sz="1800" dirty="0" smtClean="0">
                <a:cs typeface="Arial" panose="020B0604020202020204" pitchFamily="34" charset="0"/>
              </a:rPr>
              <a:t>,</a:t>
            </a:r>
            <a:r>
              <a:rPr lang="cs-CZ" altLang="en-US" sz="1800" dirty="0" smtClean="0">
                <a:cs typeface="Arial" panose="020B0604020202020204" pitchFamily="34" charset="0"/>
              </a:rPr>
              <a:t> q</a:t>
            </a:r>
            <a:r>
              <a:rPr lang="en-US" altLang="en-US" sz="1800" dirty="0" smtClean="0"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cs typeface="Arial" panose="020B0604020202020204" pitchFamily="34" charset="0"/>
              </a:rPr>
              <a:t>tlak</a:t>
            </a:r>
            <a:r>
              <a:rPr lang="cs-CZ" altLang="en-US" sz="1800" dirty="0" smtClean="0">
                <a:cs typeface="Arial" panose="020B0604020202020204" pitchFamily="34" charset="0"/>
              </a:rPr>
              <a:t>, p</a:t>
            </a:r>
            <a:r>
              <a:rPr lang="en-US" altLang="en-US" sz="1800" dirty="0" smtClean="0">
                <a:cs typeface="Arial" panose="020B0604020202020204" pitchFamily="34" charset="0"/>
              </a:rPr>
              <a:t> a </a:t>
            </a:r>
            <a:r>
              <a:rPr lang="en-US" altLang="en-US" sz="1800" dirty="0" err="1" smtClean="0">
                <a:cs typeface="Arial" panose="020B0604020202020204" pitchFamily="34" charset="0"/>
              </a:rPr>
              <a:t>odpor</a:t>
            </a:r>
            <a:r>
              <a:rPr lang="cs-CZ" altLang="en-US" sz="1800" dirty="0" smtClean="0">
                <a:cs typeface="Arial" panose="020B0604020202020204" pitchFamily="34" charset="0"/>
              </a:rPr>
              <a:t>, r, zákon </a:t>
            </a:r>
            <a:r>
              <a:rPr lang="en-US" altLang="en-US" sz="1800" dirty="0" smtClean="0">
                <a:cs typeface="Arial" panose="020B0604020202020204" pitchFamily="34" charset="0"/>
              </a:rPr>
              <a:t>Hagen-</a:t>
            </a:r>
            <a:r>
              <a:rPr lang="en-US" altLang="en-US" sz="1800" dirty="0" err="1" smtClean="0">
                <a:cs typeface="Arial" panose="020B0604020202020204" pitchFamily="34" charset="0"/>
              </a:rPr>
              <a:t>Poiseuille</a:t>
            </a:r>
            <a:r>
              <a:rPr lang="cs-CZ" altLang="en-US" sz="1800" dirty="0" smtClean="0">
                <a:cs typeface="Arial" panose="020B0604020202020204" pitchFamily="34" charset="0"/>
              </a:rPr>
              <a:t>ův (vyslov Puasoej-ův</a:t>
            </a:r>
            <a:r>
              <a:rPr lang="en-US" altLang="en-US" sz="1800" dirty="0" smtClean="0">
                <a:cs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96000"/>
              </a:lnSpc>
              <a:spcBef>
                <a:spcPts val="188"/>
              </a:spcBef>
              <a:buFontTx/>
              <a:buNone/>
              <a:defRPr/>
            </a:pPr>
            <a:r>
              <a:rPr lang="en-US" altLang="en-US" sz="1800" dirty="0" smtClean="0">
                <a:cs typeface="Arial" panose="020B0604020202020204" pitchFamily="34" charset="0"/>
              </a:rPr>
              <a:t>9.</a:t>
            </a:r>
            <a:r>
              <a:rPr lang="cs-CZ" altLang="en-US" sz="1800" dirty="0" smtClean="0"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cs typeface="Arial" panose="020B0604020202020204" pitchFamily="34" charset="0"/>
              </a:rPr>
              <a:t>Definovat</a:t>
            </a:r>
            <a:r>
              <a:rPr lang="en-US" altLang="en-US" sz="1800" dirty="0" smtClean="0"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cs typeface="Arial" panose="020B0604020202020204" pitchFamily="34" charset="0"/>
              </a:rPr>
              <a:t>laminární</a:t>
            </a:r>
            <a:r>
              <a:rPr lang="en-US" altLang="en-US" sz="1800" dirty="0" smtClean="0">
                <a:cs typeface="Arial" panose="020B0604020202020204" pitchFamily="34" charset="0"/>
              </a:rPr>
              <a:t> a </a:t>
            </a:r>
            <a:r>
              <a:rPr lang="en-US" altLang="en-US" sz="1800" dirty="0" err="1" smtClean="0">
                <a:cs typeface="Arial" panose="020B0604020202020204" pitchFamily="34" charset="0"/>
              </a:rPr>
              <a:t>turbulentní</a:t>
            </a:r>
            <a:r>
              <a:rPr lang="en-US" altLang="en-US" sz="1800" dirty="0" smtClean="0"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cs typeface="Arial" panose="020B0604020202020204" pitchFamily="34" charset="0"/>
              </a:rPr>
              <a:t>proudění</a:t>
            </a:r>
            <a:endParaRPr lang="en-US" altLang="en-US" sz="1800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188"/>
              </a:spcBef>
              <a:buFontTx/>
              <a:buNone/>
              <a:defRPr/>
            </a:pPr>
            <a:r>
              <a:rPr lang="en-US" altLang="en-US" sz="1800" dirty="0" smtClean="0">
                <a:cs typeface="Arial" panose="020B0604020202020204" pitchFamily="34" charset="0"/>
              </a:rPr>
              <a:t>10.Definovat </a:t>
            </a:r>
            <a:r>
              <a:rPr lang="en-US" altLang="en-US" sz="1800" dirty="0" err="1" smtClean="0">
                <a:cs typeface="Arial" panose="020B0604020202020204" pitchFamily="34" charset="0"/>
              </a:rPr>
              <a:t>arteriální</a:t>
            </a:r>
            <a:r>
              <a:rPr lang="en-US" altLang="en-US" sz="1800" dirty="0" smtClean="0"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cs typeface="Arial" panose="020B0604020202020204" pitchFamily="34" charset="0"/>
              </a:rPr>
              <a:t>tlak</a:t>
            </a:r>
            <a:r>
              <a:rPr lang="en-US" altLang="en-US" sz="1800" dirty="0" smtClean="0">
                <a:cs typeface="Arial" panose="020B0604020202020204" pitchFamily="34" charset="0"/>
              </a:rPr>
              <a:t>, </a:t>
            </a:r>
            <a:r>
              <a:rPr lang="en-US" altLang="en-US" sz="1800" dirty="0" err="1" smtClean="0">
                <a:cs typeface="Arial" panose="020B0604020202020204" pitchFamily="34" charset="0"/>
              </a:rPr>
              <a:t>způsoby</a:t>
            </a:r>
            <a:r>
              <a:rPr lang="en-US" altLang="en-US" sz="1800" dirty="0" smtClean="0"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cs typeface="Arial" panose="020B0604020202020204" pitchFamily="34" charset="0"/>
              </a:rPr>
              <a:t>jeho</a:t>
            </a:r>
            <a:r>
              <a:rPr lang="en-US" altLang="en-US" sz="1800" dirty="0" smtClean="0"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cs typeface="Arial" panose="020B0604020202020204" pitchFamily="34" charset="0"/>
              </a:rPr>
              <a:t>měření</a:t>
            </a:r>
            <a:r>
              <a:rPr lang="en-US" altLang="en-US" sz="1800" dirty="0" smtClean="0">
                <a:cs typeface="Arial" panose="020B0604020202020204" pitchFamily="34" charset="0"/>
              </a:rPr>
              <a:t> a </a:t>
            </a:r>
            <a:r>
              <a:rPr lang="en-US" altLang="en-US" sz="1800" dirty="0" err="1" smtClean="0">
                <a:cs typeface="Arial" panose="020B0604020202020204" pitchFamily="34" charset="0"/>
              </a:rPr>
              <a:t>normální</a:t>
            </a:r>
            <a:r>
              <a:rPr lang="en-US" altLang="en-US" sz="1800" dirty="0" smtClean="0"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cs typeface="Arial" panose="020B0604020202020204" pitchFamily="34" charset="0"/>
              </a:rPr>
              <a:t>hodnoty</a:t>
            </a:r>
            <a:endParaRPr lang="en-US" altLang="en-US" sz="1800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175"/>
              </a:spcBef>
              <a:buFontTx/>
              <a:buNone/>
              <a:defRPr/>
            </a:pPr>
            <a:r>
              <a:rPr lang="en-US" altLang="en-US" sz="1800" dirty="0" smtClean="0">
                <a:cs typeface="Arial" panose="020B0604020202020204" pitchFamily="34" charset="0"/>
              </a:rPr>
              <a:t>11.D</a:t>
            </a:r>
            <a:r>
              <a:rPr lang="cs-CZ" altLang="en-US" sz="1800" dirty="0" smtClean="0">
                <a:cs typeface="Arial" panose="020B0604020202020204" pitchFamily="34" charset="0"/>
              </a:rPr>
              <a:t>emonstrov</a:t>
            </a:r>
            <a:r>
              <a:rPr lang="en-US" altLang="en-US" sz="1800" dirty="0" smtClean="0">
                <a:cs typeface="Arial" panose="020B0604020202020204" pitchFamily="34" charset="0"/>
              </a:rPr>
              <a:t>at, </a:t>
            </a:r>
            <a:r>
              <a:rPr lang="en-US" altLang="en-US" sz="1800" dirty="0" err="1" smtClean="0">
                <a:cs typeface="Arial" panose="020B0604020202020204" pitchFamily="34" charset="0"/>
              </a:rPr>
              <a:t>že</a:t>
            </a:r>
            <a:r>
              <a:rPr lang="en-US" altLang="en-US" sz="1800" dirty="0" smtClean="0"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cs typeface="Arial" panose="020B0604020202020204" pitchFamily="34" charset="0"/>
              </a:rPr>
              <a:t>krevní</a:t>
            </a:r>
            <a:r>
              <a:rPr lang="en-US" altLang="en-US" sz="1800" dirty="0" smtClean="0"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cs typeface="Arial" panose="020B0604020202020204" pitchFamily="34" charset="0"/>
              </a:rPr>
              <a:t>tlak</a:t>
            </a:r>
            <a:r>
              <a:rPr lang="en-US" altLang="en-US" sz="1800" dirty="0" smtClean="0"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cs typeface="Arial" panose="020B0604020202020204" pitchFamily="34" charset="0"/>
              </a:rPr>
              <a:t>závisí</a:t>
            </a:r>
            <a:r>
              <a:rPr lang="en-US" altLang="en-US" sz="1800" dirty="0" smtClean="0"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cs typeface="Arial" panose="020B0604020202020204" pitchFamily="34" charset="0"/>
              </a:rPr>
              <a:t>na</a:t>
            </a:r>
            <a:r>
              <a:rPr lang="en-US" altLang="en-US" sz="1800" dirty="0" smtClean="0"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cs typeface="Arial" panose="020B0604020202020204" pitchFamily="34" charset="0"/>
              </a:rPr>
              <a:t>geometrii</a:t>
            </a:r>
            <a:r>
              <a:rPr lang="en-US" altLang="en-US" sz="1800" dirty="0" smtClean="0"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cs typeface="Arial" panose="020B0604020202020204" pitchFamily="34" charset="0"/>
              </a:rPr>
              <a:t>cévního</a:t>
            </a:r>
            <a:r>
              <a:rPr lang="en-US" altLang="en-US" sz="1800" dirty="0" smtClean="0"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cs typeface="Arial" panose="020B0604020202020204" pitchFamily="34" charset="0"/>
              </a:rPr>
              <a:t>řečiště</a:t>
            </a:r>
            <a:endParaRPr lang="en-US" altLang="en-US" sz="1800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188"/>
              </a:spcBef>
              <a:buFontTx/>
              <a:buNone/>
              <a:defRPr/>
            </a:pPr>
            <a:r>
              <a:rPr lang="en-US" altLang="en-US" sz="1800" dirty="0" smtClean="0">
                <a:cs typeface="Arial" panose="020B0604020202020204" pitchFamily="34" charset="0"/>
              </a:rPr>
              <a:t>12.Definovat </a:t>
            </a:r>
            <a:r>
              <a:rPr lang="en-US" altLang="en-US" sz="1800" dirty="0" err="1" smtClean="0">
                <a:cs typeface="Arial" panose="020B0604020202020204" pitchFamily="34" charset="0"/>
              </a:rPr>
              <a:t>krevní</a:t>
            </a:r>
            <a:r>
              <a:rPr lang="en-US" altLang="en-US" sz="1800" dirty="0" smtClean="0"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cs typeface="Arial" panose="020B0604020202020204" pitchFamily="34" charset="0"/>
              </a:rPr>
              <a:t>viskozitu</a:t>
            </a:r>
            <a:r>
              <a:rPr lang="en-US" altLang="en-US" sz="1800" dirty="0" smtClean="0">
                <a:cs typeface="Arial" panose="020B0604020202020204" pitchFamily="34" charset="0"/>
              </a:rPr>
              <a:t> a </a:t>
            </a:r>
            <a:r>
              <a:rPr lang="en-US" altLang="en-US" sz="1800" dirty="0" err="1" smtClean="0">
                <a:cs typeface="Arial" panose="020B0604020202020204" pitchFamily="34" charset="0"/>
              </a:rPr>
              <a:t>faktory</a:t>
            </a:r>
            <a:r>
              <a:rPr lang="en-US" altLang="en-US" sz="1800" dirty="0" smtClean="0">
                <a:cs typeface="Arial" panose="020B0604020202020204" pitchFamily="34" charset="0"/>
              </a:rPr>
              <a:t>, </a:t>
            </a:r>
            <a:r>
              <a:rPr lang="en-US" altLang="en-US" sz="1800" dirty="0" err="1" smtClean="0">
                <a:cs typeface="Arial" panose="020B0604020202020204" pitchFamily="34" charset="0"/>
              </a:rPr>
              <a:t>které</a:t>
            </a:r>
            <a:r>
              <a:rPr lang="en-US" altLang="en-US" sz="1800" dirty="0" smtClean="0"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cs typeface="Arial" panose="020B0604020202020204" pitchFamily="34" charset="0"/>
              </a:rPr>
              <a:t>ji</a:t>
            </a:r>
            <a:r>
              <a:rPr lang="en-US" altLang="en-US" sz="1800" dirty="0" smtClean="0"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cs typeface="Arial" panose="020B0604020202020204" pitchFamily="34" charset="0"/>
              </a:rPr>
              <a:t>ovlivňují</a:t>
            </a:r>
            <a:endParaRPr lang="en-US" altLang="en-US" sz="1800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188"/>
              </a:spcBef>
              <a:buFontTx/>
              <a:buNone/>
              <a:defRPr/>
            </a:pPr>
            <a:r>
              <a:rPr lang="en-US" altLang="en-US" sz="1800" dirty="0" smtClean="0">
                <a:cs typeface="Arial" panose="020B0604020202020204" pitchFamily="34" charset="0"/>
              </a:rPr>
              <a:t>13.Popsat </a:t>
            </a:r>
            <a:r>
              <a:rPr lang="en-US" altLang="en-US" sz="1800" dirty="0" err="1" smtClean="0">
                <a:cs typeface="Arial" panose="020B0604020202020204" pitchFamily="34" charset="0"/>
              </a:rPr>
              <a:t>žilní</a:t>
            </a:r>
            <a:r>
              <a:rPr lang="en-US" altLang="en-US" sz="1800" dirty="0" smtClean="0"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cs typeface="Arial" panose="020B0604020202020204" pitchFamily="34" charset="0"/>
              </a:rPr>
              <a:t>návrat</a:t>
            </a:r>
            <a:r>
              <a:rPr lang="en-US" altLang="en-US" sz="1800" dirty="0" smtClean="0">
                <a:cs typeface="Arial" panose="020B0604020202020204" pitchFamily="34" charset="0"/>
              </a:rPr>
              <a:t> a </a:t>
            </a:r>
            <a:r>
              <a:rPr lang="en-US" altLang="en-US" sz="1800" dirty="0" err="1" smtClean="0">
                <a:cs typeface="Arial" panose="020B0604020202020204" pitchFamily="34" charset="0"/>
              </a:rPr>
              <a:t>mechanismy</a:t>
            </a:r>
            <a:r>
              <a:rPr lang="en-US" altLang="en-US" sz="1800" dirty="0" smtClean="0"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cs typeface="Arial" panose="020B0604020202020204" pitchFamily="34" charset="0"/>
              </a:rPr>
              <a:t>jeho</a:t>
            </a:r>
            <a:r>
              <a:rPr lang="en-US" altLang="en-US" sz="1800" dirty="0" smtClean="0"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cs typeface="Arial" panose="020B0604020202020204" pitchFamily="34" charset="0"/>
              </a:rPr>
              <a:t>zvýšení</a:t>
            </a:r>
            <a:r>
              <a:rPr lang="en-US" altLang="en-US" sz="1800" dirty="0" smtClean="0">
                <a:cs typeface="Arial" panose="020B0604020202020204" pitchFamily="34" charset="0"/>
              </a:rPr>
              <a:t>/</a:t>
            </a:r>
            <a:r>
              <a:rPr lang="cs-CZ" altLang="en-US" sz="1800" dirty="0" smtClean="0"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cs typeface="Arial" panose="020B0604020202020204" pitchFamily="34" charset="0"/>
              </a:rPr>
              <a:t>snížení</a:t>
            </a:r>
            <a:endParaRPr lang="en-US" altLang="en-US" sz="1800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175"/>
              </a:spcBef>
              <a:buFontTx/>
              <a:buNone/>
              <a:defRPr/>
            </a:pPr>
            <a:r>
              <a:rPr lang="en-US" altLang="en-US" sz="1800" dirty="0" smtClean="0">
                <a:cs typeface="Arial" panose="020B0604020202020204" pitchFamily="34" charset="0"/>
              </a:rPr>
              <a:t>14.Nakreslit a </a:t>
            </a:r>
            <a:r>
              <a:rPr lang="en-US" altLang="en-US" sz="1800" dirty="0" err="1" smtClean="0">
                <a:cs typeface="Arial" panose="020B0604020202020204" pitchFamily="34" charset="0"/>
              </a:rPr>
              <a:t>po</a:t>
            </a:r>
            <a:r>
              <a:rPr lang="cs-CZ" altLang="en-US" sz="1800" dirty="0" smtClean="0">
                <a:cs typeface="Arial" panose="020B0604020202020204" pitchFamily="34" charset="0"/>
              </a:rPr>
              <a:t>p</a:t>
            </a:r>
            <a:r>
              <a:rPr lang="en-US" altLang="en-US" sz="1800" dirty="0" smtClean="0">
                <a:cs typeface="Arial" panose="020B0604020202020204" pitchFamily="34" charset="0"/>
              </a:rPr>
              <a:t>sat </a:t>
            </a:r>
            <a:r>
              <a:rPr lang="en-US" altLang="en-US" sz="1800" dirty="0" err="1" smtClean="0">
                <a:cs typeface="Arial" panose="020B0604020202020204" pitchFamily="34" charset="0"/>
              </a:rPr>
              <a:t>kapilární</a:t>
            </a:r>
            <a:r>
              <a:rPr lang="en-US" altLang="en-US" sz="1800" dirty="0" smtClean="0"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cs typeface="Arial" panose="020B0604020202020204" pitchFamily="34" charset="0"/>
              </a:rPr>
              <a:t>řečiště</a:t>
            </a:r>
            <a:endParaRPr lang="en-US" altLang="en-US" sz="1800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188"/>
              </a:spcBef>
              <a:buFontTx/>
              <a:buNone/>
              <a:defRPr/>
            </a:pPr>
            <a:r>
              <a:rPr lang="en-US" altLang="en-US" sz="1800" dirty="0" smtClean="0">
                <a:cs typeface="Arial" panose="020B0604020202020204" pitchFamily="34" charset="0"/>
              </a:rPr>
              <a:t>15.Popsat </a:t>
            </a:r>
            <a:r>
              <a:rPr lang="en-US" altLang="en-US" sz="1800" dirty="0" err="1" smtClean="0">
                <a:cs typeface="Arial" panose="020B0604020202020204" pitchFamily="34" charset="0"/>
              </a:rPr>
              <a:t>rovnováhu</a:t>
            </a:r>
            <a:r>
              <a:rPr lang="en-US" altLang="en-US" sz="1800" dirty="0" smtClean="0"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cs typeface="Arial" panose="020B0604020202020204" pitchFamily="34" charset="0"/>
              </a:rPr>
              <a:t>mezi</a:t>
            </a:r>
            <a:r>
              <a:rPr lang="en-US" altLang="en-US" sz="1800" dirty="0" smtClean="0"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cs typeface="Arial" panose="020B0604020202020204" pitchFamily="34" charset="0"/>
              </a:rPr>
              <a:t>filtrací</a:t>
            </a:r>
            <a:r>
              <a:rPr lang="en-US" altLang="en-US" sz="1800" dirty="0" smtClean="0">
                <a:cs typeface="Arial" panose="020B0604020202020204" pitchFamily="34" charset="0"/>
              </a:rPr>
              <a:t> a </a:t>
            </a:r>
            <a:r>
              <a:rPr lang="en-US" altLang="en-US" sz="1800" dirty="0" err="1" smtClean="0">
                <a:cs typeface="Arial" panose="020B0604020202020204" pitchFamily="34" charset="0"/>
              </a:rPr>
              <a:t>reabsorbcí</a:t>
            </a:r>
            <a:r>
              <a:rPr lang="en-US" altLang="en-US" sz="1800" dirty="0" smtClean="0">
                <a:cs typeface="Arial" panose="020B0604020202020204" pitchFamily="34" charset="0"/>
              </a:rPr>
              <a:t>, </a:t>
            </a:r>
            <a:r>
              <a:rPr lang="en-US" altLang="en-US" sz="1800" dirty="0" err="1" smtClean="0">
                <a:cs typeface="Arial" panose="020B0604020202020204" pitchFamily="34" charset="0"/>
              </a:rPr>
              <a:t>vysvětlit</a:t>
            </a:r>
            <a:r>
              <a:rPr lang="en-US" altLang="en-US" sz="1800" dirty="0" smtClean="0"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cs typeface="Arial" panose="020B0604020202020204" pitchFamily="34" charset="0"/>
              </a:rPr>
              <a:t>úlohu</a:t>
            </a:r>
            <a:r>
              <a:rPr lang="en-US" altLang="en-US" sz="1800" dirty="0" smtClean="0"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cs typeface="Arial" panose="020B0604020202020204" pitchFamily="34" charset="0"/>
              </a:rPr>
              <a:t>lymfy</a:t>
            </a:r>
            <a:endParaRPr lang="en-US" altLang="en-US" sz="1800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188"/>
              </a:spcBef>
              <a:buFontTx/>
              <a:buNone/>
              <a:defRPr/>
            </a:pPr>
            <a:r>
              <a:rPr lang="en-US" altLang="en-US" sz="1800" strike="sngStrike" dirty="0" smtClean="0">
                <a:cs typeface="Arial" panose="020B0604020202020204" pitchFamily="34" charset="0"/>
              </a:rPr>
              <a:t>16.Popsat </a:t>
            </a:r>
            <a:r>
              <a:rPr lang="en-US" altLang="en-US" sz="1800" strike="sngStrike" dirty="0" err="1" smtClean="0">
                <a:cs typeface="Arial" panose="020B0604020202020204" pitchFamily="34" charset="0"/>
              </a:rPr>
              <a:t>rozdělení</a:t>
            </a:r>
            <a:r>
              <a:rPr lang="en-US" altLang="en-US" sz="1800" strike="sngStrike" dirty="0" smtClean="0">
                <a:cs typeface="Arial" panose="020B0604020202020204" pitchFamily="34" charset="0"/>
              </a:rPr>
              <a:t> </a:t>
            </a:r>
            <a:r>
              <a:rPr lang="en-US" altLang="en-US" sz="1800" strike="sngStrike" dirty="0" err="1" smtClean="0">
                <a:cs typeface="Arial" panose="020B0604020202020204" pitchFamily="34" charset="0"/>
              </a:rPr>
              <a:t>srdečního</a:t>
            </a:r>
            <a:r>
              <a:rPr lang="en-US" altLang="en-US" sz="1800" strike="sngStrike" dirty="0" smtClean="0">
                <a:cs typeface="Arial" panose="020B0604020202020204" pitchFamily="34" charset="0"/>
              </a:rPr>
              <a:t> </a:t>
            </a:r>
            <a:r>
              <a:rPr lang="en-US" altLang="en-US" sz="1800" strike="sngStrike" dirty="0" err="1" smtClean="0">
                <a:cs typeface="Arial" panose="020B0604020202020204" pitchFamily="34" charset="0"/>
              </a:rPr>
              <a:t>průtoku</a:t>
            </a:r>
            <a:r>
              <a:rPr lang="en-US" altLang="en-US" sz="1800" strike="sngStrike" dirty="0" smtClean="0">
                <a:cs typeface="Arial" panose="020B0604020202020204" pitchFamily="34" charset="0"/>
              </a:rPr>
              <a:t> do </a:t>
            </a:r>
            <a:r>
              <a:rPr lang="en-US" altLang="en-US" sz="1800" strike="sngStrike" dirty="0" err="1" smtClean="0">
                <a:cs typeface="Arial" panose="020B0604020202020204" pitchFamily="34" charset="0"/>
              </a:rPr>
              <a:t>hlavních</a:t>
            </a:r>
            <a:r>
              <a:rPr lang="en-US" altLang="en-US" sz="1800" strike="sngStrike" dirty="0" smtClean="0">
                <a:cs typeface="Arial" panose="020B0604020202020204" pitchFamily="34" charset="0"/>
              </a:rPr>
              <a:t> </a:t>
            </a:r>
            <a:r>
              <a:rPr lang="en-US" altLang="en-US" sz="1800" strike="sngStrike" dirty="0" err="1" smtClean="0">
                <a:cs typeface="Arial" panose="020B0604020202020204" pitchFamily="34" charset="0"/>
              </a:rPr>
              <a:t>orgánů</a:t>
            </a:r>
            <a:endParaRPr lang="en-US" altLang="en-US" sz="1800" strike="sngStrike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175"/>
              </a:spcBef>
              <a:buFontTx/>
              <a:buNone/>
              <a:defRPr/>
            </a:pPr>
            <a:r>
              <a:rPr lang="en-US" altLang="en-US" sz="1800" strike="sngStrike" dirty="0" smtClean="0">
                <a:cs typeface="Arial" panose="020B0604020202020204" pitchFamily="34" charset="0"/>
              </a:rPr>
              <a:t>17.</a:t>
            </a:r>
            <a:r>
              <a:rPr lang="cs-CZ" altLang="en-US" sz="1800" strike="sngStrike" dirty="0" smtClean="0">
                <a:cs typeface="Arial" panose="020B0604020202020204" pitchFamily="34" charset="0"/>
              </a:rPr>
              <a:t>(</a:t>
            </a:r>
            <a:r>
              <a:rPr lang="en-US" altLang="en-US" sz="1800" strike="sngStrike" dirty="0" err="1" smtClean="0">
                <a:cs typeface="Arial" panose="020B0604020202020204" pitchFamily="34" charset="0"/>
              </a:rPr>
              <a:t>Vysvětlit</a:t>
            </a:r>
            <a:r>
              <a:rPr lang="en-US" altLang="en-US" sz="1800" strike="sngStrike" dirty="0" smtClean="0">
                <a:cs typeface="Arial" panose="020B0604020202020204" pitchFamily="34" charset="0"/>
              </a:rPr>
              <a:t> </a:t>
            </a:r>
            <a:r>
              <a:rPr lang="en-US" altLang="en-US" sz="1800" strike="sngStrike" dirty="0" err="1" smtClean="0">
                <a:cs typeface="Arial" panose="020B0604020202020204" pitchFamily="34" charset="0"/>
              </a:rPr>
              <a:t>principy</a:t>
            </a:r>
            <a:r>
              <a:rPr lang="en-US" altLang="en-US" sz="1800" strike="sngStrike" dirty="0" smtClean="0">
                <a:cs typeface="Arial" panose="020B0604020202020204" pitchFamily="34" charset="0"/>
              </a:rPr>
              <a:t> </a:t>
            </a:r>
            <a:r>
              <a:rPr lang="en-US" altLang="en-US" sz="1800" strike="sngStrike" dirty="0" err="1" smtClean="0">
                <a:cs typeface="Arial" panose="020B0604020202020204" pitchFamily="34" charset="0"/>
              </a:rPr>
              <a:t>regulace</a:t>
            </a:r>
            <a:r>
              <a:rPr lang="en-US" altLang="en-US" sz="1800" strike="sngStrike" dirty="0" smtClean="0">
                <a:cs typeface="Arial" panose="020B0604020202020204" pitchFamily="34" charset="0"/>
              </a:rPr>
              <a:t> </a:t>
            </a:r>
            <a:r>
              <a:rPr lang="en-US" altLang="en-US" sz="1800" strike="sngStrike" dirty="0" err="1" smtClean="0">
                <a:cs typeface="Arial" panose="020B0604020202020204" pitchFamily="34" charset="0"/>
              </a:rPr>
              <a:t>zpětnou</a:t>
            </a:r>
            <a:r>
              <a:rPr lang="en-US" altLang="en-US" sz="1800" strike="sngStrike" dirty="0" smtClean="0">
                <a:cs typeface="Arial" panose="020B0604020202020204" pitchFamily="34" charset="0"/>
              </a:rPr>
              <a:t> </a:t>
            </a:r>
            <a:r>
              <a:rPr lang="en-US" altLang="en-US" sz="1800" strike="sngStrike" dirty="0" err="1" smtClean="0">
                <a:cs typeface="Arial" panose="020B0604020202020204" pitchFamily="34" charset="0"/>
              </a:rPr>
              <a:t>vazbou</a:t>
            </a:r>
            <a:r>
              <a:rPr lang="cs-CZ" altLang="en-US" sz="1800" strike="sngStrike" dirty="0" smtClean="0">
                <a:cs typeface="Arial" panose="020B0604020202020204" pitchFamily="34" charset="0"/>
              </a:rPr>
              <a:t>)</a:t>
            </a:r>
            <a:endParaRPr lang="en-US" altLang="en-US" sz="1800" strike="sngStrike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188"/>
              </a:spcBef>
              <a:buFontTx/>
              <a:buNone/>
              <a:defRPr/>
            </a:pPr>
            <a:r>
              <a:rPr lang="en-US" altLang="en-US" sz="1800" strike="sngStrike" dirty="0" smtClean="0">
                <a:cs typeface="Arial" panose="020B0604020202020204" pitchFamily="34" charset="0"/>
              </a:rPr>
              <a:t>18.</a:t>
            </a:r>
            <a:r>
              <a:rPr lang="cs-CZ" altLang="en-US" sz="1800" strike="sngStrike" dirty="0" smtClean="0">
                <a:cs typeface="Arial" panose="020B0604020202020204" pitchFamily="34" charset="0"/>
              </a:rPr>
              <a:t>(</a:t>
            </a:r>
            <a:r>
              <a:rPr lang="en-US" altLang="en-US" sz="1800" strike="sngStrike" dirty="0" err="1" smtClean="0">
                <a:cs typeface="Arial" panose="020B0604020202020204" pitchFamily="34" charset="0"/>
              </a:rPr>
              <a:t>Popsat</a:t>
            </a:r>
            <a:r>
              <a:rPr lang="en-US" altLang="en-US" sz="1800" strike="sngStrike" dirty="0" smtClean="0">
                <a:cs typeface="Arial" panose="020B0604020202020204" pitchFamily="34" charset="0"/>
              </a:rPr>
              <a:t> </a:t>
            </a:r>
            <a:r>
              <a:rPr lang="cs-CZ" altLang="en-US" sz="1800" strike="sngStrike" dirty="0" smtClean="0">
                <a:cs typeface="Arial" panose="020B0604020202020204" pitchFamily="34" charset="0"/>
              </a:rPr>
              <a:t>regulaci, </a:t>
            </a:r>
            <a:r>
              <a:rPr lang="en-US" altLang="en-US" sz="1800" strike="sngStrike" dirty="0" err="1" smtClean="0">
                <a:cs typeface="Arial" panose="020B0604020202020204" pitchFamily="34" charset="0"/>
              </a:rPr>
              <a:t>jak</a:t>
            </a:r>
            <a:r>
              <a:rPr lang="en-US" altLang="en-US" sz="1800" strike="sngStrike" dirty="0" smtClean="0">
                <a:cs typeface="Arial" panose="020B0604020202020204" pitchFamily="34" charset="0"/>
              </a:rPr>
              <a:t> se </a:t>
            </a:r>
            <a:r>
              <a:rPr lang="en-US" altLang="en-US" sz="1800" strike="sngStrike" dirty="0" err="1" smtClean="0">
                <a:cs typeface="Arial" panose="020B0604020202020204" pitchFamily="34" charset="0"/>
              </a:rPr>
              <a:t>organizmus</a:t>
            </a:r>
            <a:r>
              <a:rPr lang="en-US" altLang="en-US" sz="1800" strike="sngStrike" dirty="0" smtClean="0">
                <a:cs typeface="Arial" panose="020B0604020202020204" pitchFamily="34" charset="0"/>
              </a:rPr>
              <a:t> </a:t>
            </a:r>
            <a:r>
              <a:rPr lang="en-US" altLang="en-US" sz="1800" strike="sngStrike" dirty="0" err="1" smtClean="0">
                <a:cs typeface="Arial" panose="020B0604020202020204" pitchFamily="34" charset="0"/>
              </a:rPr>
              <a:t>brání</a:t>
            </a:r>
            <a:r>
              <a:rPr lang="en-US" altLang="en-US" sz="1800" strike="sngStrike" dirty="0" smtClean="0">
                <a:cs typeface="Arial" panose="020B0604020202020204" pitchFamily="34" charset="0"/>
              </a:rPr>
              <a:t> hyper- a </a:t>
            </a:r>
            <a:r>
              <a:rPr lang="en-US" altLang="en-US" sz="1800" strike="sngStrike" dirty="0" err="1" smtClean="0">
                <a:cs typeface="Arial" panose="020B0604020202020204" pitchFamily="34" charset="0"/>
              </a:rPr>
              <a:t>hypotenzi</a:t>
            </a:r>
            <a:r>
              <a:rPr lang="cs-CZ" altLang="en-US" sz="1800" strike="sngStrike" dirty="0" smtClean="0">
                <a:cs typeface="Arial" panose="020B0604020202020204" pitchFamily="34" charset="0"/>
              </a:rPr>
              <a:t>)</a:t>
            </a:r>
            <a:endParaRPr lang="en-US" altLang="en-US" sz="1800" strike="sngStrike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175"/>
              </a:spcBef>
              <a:buFontTx/>
              <a:buNone/>
              <a:defRPr/>
            </a:pPr>
            <a:r>
              <a:rPr lang="en-US" altLang="en-US" sz="1800" strike="sngStrike" dirty="0" smtClean="0">
                <a:cs typeface="Arial" panose="020B0604020202020204" pitchFamily="34" charset="0"/>
              </a:rPr>
              <a:t>19.</a:t>
            </a:r>
            <a:r>
              <a:rPr lang="cs-CZ" altLang="en-US" sz="1800" strike="sngStrike" dirty="0" smtClean="0">
                <a:cs typeface="Arial" panose="020B0604020202020204" pitchFamily="34" charset="0"/>
              </a:rPr>
              <a:t>(</a:t>
            </a:r>
            <a:r>
              <a:rPr lang="en-US" altLang="en-US" sz="1800" strike="sngStrike" dirty="0" err="1" smtClean="0">
                <a:cs typeface="Arial" panose="020B0604020202020204" pitchFamily="34" charset="0"/>
              </a:rPr>
              <a:t>Vyjmenovat</a:t>
            </a:r>
            <a:r>
              <a:rPr lang="en-US" altLang="en-US" sz="1800" strike="sngStrike" dirty="0" smtClean="0">
                <a:cs typeface="Arial" panose="020B0604020202020204" pitchFamily="34" charset="0"/>
              </a:rPr>
              <a:t> </a:t>
            </a:r>
            <a:r>
              <a:rPr lang="en-US" altLang="en-US" sz="1800" strike="sngStrike" dirty="0" err="1" smtClean="0">
                <a:cs typeface="Arial" panose="020B0604020202020204" pitchFamily="34" charset="0"/>
              </a:rPr>
              <a:t>optimální</a:t>
            </a:r>
            <a:r>
              <a:rPr lang="en-US" altLang="en-US" sz="1800" strike="sngStrike" dirty="0" smtClean="0">
                <a:cs typeface="Arial" panose="020B0604020202020204" pitchFamily="34" charset="0"/>
              </a:rPr>
              <a:t> </a:t>
            </a:r>
            <a:r>
              <a:rPr lang="en-US" altLang="en-US" sz="1800" strike="sngStrike" dirty="0" err="1" smtClean="0">
                <a:cs typeface="Arial" panose="020B0604020202020204" pitchFamily="34" charset="0"/>
              </a:rPr>
              <a:t>parametry</a:t>
            </a:r>
            <a:r>
              <a:rPr lang="en-US" altLang="en-US" sz="1800" strike="sngStrike" dirty="0" smtClean="0">
                <a:cs typeface="Arial" panose="020B0604020202020204" pitchFamily="34" charset="0"/>
              </a:rPr>
              <a:t> pro </a:t>
            </a:r>
            <a:r>
              <a:rPr lang="en-US" altLang="en-US" sz="1800" strike="sngStrike" dirty="0" err="1" smtClean="0">
                <a:cs typeface="Arial" panose="020B0604020202020204" pitchFamily="34" charset="0"/>
              </a:rPr>
              <a:t>srdeční</a:t>
            </a:r>
            <a:r>
              <a:rPr lang="en-US" altLang="en-US" sz="1800" strike="sngStrike" dirty="0" smtClean="0">
                <a:cs typeface="Arial" panose="020B0604020202020204" pitchFamily="34" charset="0"/>
              </a:rPr>
              <a:t> pacemaker</a:t>
            </a:r>
            <a:r>
              <a:rPr lang="cs-CZ" altLang="en-US" sz="1800" strike="sngStrike" dirty="0" smtClean="0">
                <a:cs typeface="Arial" panose="020B0604020202020204" pitchFamily="34" charset="0"/>
              </a:rPr>
              <a:t>)</a:t>
            </a:r>
            <a:endParaRPr lang="en-US" altLang="en-US" sz="1800" strike="sngStrike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96000"/>
              </a:lnSpc>
              <a:spcBef>
                <a:spcPts val="175"/>
              </a:spcBef>
              <a:buFontTx/>
              <a:buNone/>
              <a:defRPr/>
            </a:pPr>
            <a:r>
              <a:rPr lang="en-US" altLang="en-US" sz="1800" dirty="0" smtClean="0">
                <a:cs typeface="Arial" panose="020B0604020202020204" pitchFamily="34" charset="0"/>
              </a:rPr>
              <a:t>20.Popsat </a:t>
            </a:r>
            <a:r>
              <a:rPr lang="en-US" altLang="en-US" sz="1800" dirty="0" err="1" smtClean="0">
                <a:cs typeface="Arial" panose="020B0604020202020204" pitchFamily="34" charset="0"/>
              </a:rPr>
              <a:t>metody</a:t>
            </a:r>
            <a:r>
              <a:rPr lang="cs-CZ" altLang="en-US" sz="1800" dirty="0" smtClean="0">
                <a:cs typeface="Arial" panose="020B0604020202020204" pitchFamily="34" charset="0"/>
              </a:rPr>
              <a:t>/ možnosti/ vlastnosti</a:t>
            </a:r>
            <a:r>
              <a:rPr lang="en-US" altLang="en-US" sz="1800" dirty="0" smtClean="0"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cs typeface="Arial" panose="020B0604020202020204" pitchFamily="34" charset="0"/>
              </a:rPr>
              <a:t>cévní</a:t>
            </a:r>
            <a:r>
              <a:rPr lang="en-US" altLang="en-US" sz="1800" dirty="0" smtClean="0"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cs typeface="Arial" panose="020B0604020202020204" pitchFamily="34" charset="0"/>
              </a:rPr>
              <a:t>rekanalizace</a:t>
            </a:r>
            <a:endParaRPr lang="en-US" altLang="en-US" sz="1800" dirty="0" smtClean="0">
              <a:cs typeface="Arial" panose="020B0604020202020204" pitchFamily="34" charset="0"/>
            </a:endParaRPr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838200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chemeClr val="folHlink"/>
                </a:solidFill>
              </a:rPr>
              <a:t>C</a:t>
            </a:r>
            <a:r>
              <a:rPr lang="cs-CZ" altLang="en-US" sz="2800" b="1" smtClean="0">
                <a:solidFill>
                  <a:schemeClr val="folHlink"/>
                </a:solidFill>
              </a:rPr>
              <a:t>í</a:t>
            </a:r>
            <a:r>
              <a:rPr lang="en-US" altLang="en-US" sz="2800" b="1" smtClean="0">
                <a:solidFill>
                  <a:schemeClr val="folHlink"/>
                </a:solidFill>
              </a:rPr>
              <a:t>le, </a:t>
            </a:r>
            <a:r>
              <a:rPr lang="cs-CZ" altLang="en-US" sz="2800" b="1" smtClean="0">
                <a:solidFill>
                  <a:schemeClr val="folHlink"/>
                </a:solidFill>
              </a:rPr>
              <a:t>osnova,</a:t>
            </a:r>
            <a:br>
              <a:rPr lang="cs-CZ" altLang="en-US" sz="2800" b="1" smtClean="0">
                <a:solidFill>
                  <a:schemeClr val="folHlink"/>
                </a:solidFill>
              </a:rPr>
            </a:br>
            <a:r>
              <a:rPr lang="cs-CZ" altLang="en-US" sz="2800" smtClean="0">
                <a:solidFill>
                  <a:schemeClr val="folHlink"/>
                </a:solidFill>
              </a:rPr>
              <a:t>Po přednáškách Cirkulace budeme umět:</a:t>
            </a:r>
            <a:endParaRPr lang="en-US" altLang="en-US" smtClean="0">
              <a:solidFill>
                <a:schemeClr val="folHlink"/>
              </a:solidFill>
            </a:endParaRP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6858000" y="2840038"/>
            <a:ext cx="2178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(vyslov Puasoej-ův</a:t>
            </a:r>
            <a:r>
              <a:rPr lang="en-US" altLang="en-US" sz="18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28600" y="5867400"/>
            <a:ext cx="85344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760 mmHg = 1 atm = 1000 cmH2O = 101 kPa =~100 kPa/</a:t>
            </a:r>
            <a:r>
              <a:rPr lang="cs-CZ" altLang="en-US" sz="2400"/>
              <a:t> </a:t>
            </a:r>
            <a:r>
              <a:rPr lang="en-US" altLang="en-US" sz="2400"/>
              <a:t>%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81000" y="3048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dirty="0" smtClean="0">
                <a:solidFill>
                  <a:srgbClr val="0099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4000" strike="sngStrike" dirty="0" err="1" smtClean="0">
                <a:solidFill>
                  <a:srgbClr val="009900"/>
                </a:solidFill>
                <a:latin typeface="Calibri" panose="020F0502020204030204" pitchFamily="34" charset="0"/>
              </a:rPr>
              <a:t>srdce</a:t>
            </a:r>
            <a:r>
              <a:rPr lang="en-US" altLang="en-US" sz="4000" strike="sngStrike" dirty="0" smtClean="0">
                <a:solidFill>
                  <a:srgbClr val="0099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4000" strike="sngStrike" dirty="0" err="1" smtClean="0">
                <a:solidFill>
                  <a:srgbClr val="009900"/>
                </a:solidFill>
                <a:latin typeface="Calibri" panose="020F0502020204030204" pitchFamily="34" charset="0"/>
              </a:rPr>
              <a:t>jako</a:t>
            </a:r>
            <a:r>
              <a:rPr lang="en-US" altLang="en-US" sz="4000" strike="sngStrike" dirty="0" smtClean="0">
                <a:solidFill>
                  <a:srgbClr val="0099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4000" strike="sngStrike" dirty="0" err="1" smtClean="0">
                <a:solidFill>
                  <a:srgbClr val="009900"/>
                </a:solidFill>
                <a:latin typeface="Calibri" panose="020F0502020204030204" pitchFamily="34" charset="0"/>
              </a:rPr>
              <a:t>pumpa</a:t>
            </a:r>
            <a:r>
              <a:rPr lang="en-US" altLang="en-US" sz="4000" dirty="0" smtClean="0">
                <a:solidFill>
                  <a:srgbClr val="009900"/>
                </a:solidFill>
                <a:latin typeface="Calibri" panose="020F0502020204030204" pitchFamily="34" charset="0"/>
              </a:rPr>
              <a:t>, a </a:t>
            </a:r>
            <a:r>
              <a:rPr lang="en-US" altLang="en-US" sz="4000" dirty="0" err="1" smtClean="0">
                <a:solidFill>
                  <a:srgbClr val="009900"/>
                </a:solidFill>
                <a:latin typeface="Calibri" panose="020F0502020204030204" pitchFamily="34" charset="0"/>
              </a:rPr>
              <a:t>cévní</a:t>
            </a:r>
            <a:r>
              <a:rPr lang="en-US" altLang="en-US" sz="4000" dirty="0" smtClean="0">
                <a:solidFill>
                  <a:srgbClr val="0099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4000" dirty="0" err="1" smtClean="0">
                <a:solidFill>
                  <a:srgbClr val="009900"/>
                </a:solidFill>
                <a:latin typeface="Calibri" panose="020F0502020204030204" pitchFamily="34" charset="0"/>
              </a:rPr>
              <a:t>soustava</a:t>
            </a:r>
            <a:endParaRPr lang="en-US" altLang="en-US" sz="4000" dirty="0" smtClean="0">
              <a:solidFill>
                <a:srgbClr val="0099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/>
          </p:cNvSpPr>
          <p:nvPr/>
        </p:nvSpPr>
        <p:spPr bwMode="auto">
          <a:xfrm>
            <a:off x="304800" y="3200400"/>
            <a:ext cx="762740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2400" dirty="0"/>
              <a:t>Pojem viskozity</a:t>
            </a:r>
            <a:r>
              <a:rPr lang="en-GB" altLang="en-US" sz="2400" dirty="0"/>
              <a:t> (</a:t>
            </a:r>
            <a:r>
              <a:rPr lang="en-GB" altLang="en-US" sz="2400" dirty="0">
                <a:latin typeface="Symbol" panose="05050102010706020507" pitchFamily="18" charset="2"/>
              </a:rPr>
              <a:t>h</a:t>
            </a:r>
            <a:r>
              <a:rPr lang="cs-CZ" altLang="en-US" sz="2400" dirty="0"/>
              <a:t>, é</a:t>
            </a:r>
            <a:r>
              <a:rPr lang="en-GB" altLang="en-US" sz="2400" dirty="0"/>
              <a:t>ta)</a:t>
            </a:r>
            <a:r>
              <a:rPr lang="cs-CZ" altLang="en-US" sz="2400" dirty="0"/>
              <a:t>/ měření viskozity</a:t>
            </a:r>
          </a:p>
          <a:p>
            <a:pPr eaLnBrk="1" hangingPunct="1"/>
            <a:endParaRPr lang="cs-CZ" altLang="en-US" sz="2400" dirty="0"/>
          </a:p>
          <a:p>
            <a:pPr eaLnBrk="1" hangingPunct="1"/>
            <a:r>
              <a:rPr lang="cs-CZ" altLang="en-US" sz="2400" dirty="0">
                <a:latin typeface="Symbol" panose="05050102010706020507" pitchFamily="18" charset="2"/>
              </a:rPr>
              <a:t>h</a:t>
            </a:r>
            <a:r>
              <a:rPr lang="cs-CZ" altLang="en-US" sz="2400" dirty="0"/>
              <a:t>/</a:t>
            </a:r>
            <a:r>
              <a:rPr lang="cs-CZ" altLang="en-US" sz="2400" dirty="0">
                <a:latin typeface="Symbol" panose="05050102010706020507" pitchFamily="18" charset="2"/>
              </a:rPr>
              <a:t>h</a:t>
            </a:r>
            <a:r>
              <a:rPr lang="cs-CZ" altLang="en-US" sz="2400" baseline="-25000" dirty="0"/>
              <a:t>ref</a:t>
            </a:r>
            <a:r>
              <a:rPr lang="cs-CZ" altLang="en-US" sz="2400" dirty="0"/>
              <a:t> </a:t>
            </a:r>
            <a:r>
              <a:rPr lang="cs-CZ" altLang="en-US" sz="2400" dirty="0">
                <a:latin typeface="Symbol" panose="05050102010706020507" pitchFamily="18" charset="2"/>
              </a:rPr>
              <a:t>=  </a:t>
            </a:r>
            <a:r>
              <a:rPr lang="en-GB" altLang="en-US" sz="2400" dirty="0">
                <a:latin typeface="Symbol" panose="05050102010706020507" pitchFamily="18" charset="2"/>
              </a:rPr>
              <a:t>(</a:t>
            </a:r>
            <a:r>
              <a:rPr lang="cs-CZ" altLang="en-US" sz="2400" dirty="0"/>
              <a:t>t</a:t>
            </a:r>
            <a:r>
              <a:rPr lang="en-GB" altLang="en-US" sz="2400" dirty="0"/>
              <a:t>/t</a:t>
            </a:r>
            <a:r>
              <a:rPr lang="cs-CZ" altLang="en-US" sz="2400" dirty="0"/>
              <a:t> </a:t>
            </a:r>
            <a:r>
              <a:rPr lang="cs-CZ" altLang="en-US" sz="2400" baseline="-25000" dirty="0"/>
              <a:t>ref</a:t>
            </a:r>
            <a:r>
              <a:rPr lang="cs-CZ" altLang="en-US" sz="2400" dirty="0"/>
              <a:t> </a:t>
            </a:r>
            <a:r>
              <a:rPr lang="en-GB" altLang="en-US" sz="2400" dirty="0"/>
              <a:t>)</a:t>
            </a:r>
            <a:r>
              <a:rPr lang="en-US" altLang="en-US" sz="2400" dirty="0"/>
              <a:t>(</a:t>
            </a:r>
            <a:r>
              <a:rPr lang="cs-CZ" altLang="en-US" sz="2400" dirty="0">
                <a:latin typeface="Symbol" panose="05050102010706020507" pitchFamily="18" charset="2"/>
              </a:rPr>
              <a:t>r</a:t>
            </a:r>
            <a:r>
              <a:rPr lang="en-US" altLang="en-US" sz="2400" dirty="0"/>
              <a:t>/</a:t>
            </a:r>
            <a:r>
              <a:rPr lang="cs-CZ" altLang="en-US" sz="2400" dirty="0">
                <a:latin typeface="Symbol" panose="05050102010706020507" pitchFamily="18" charset="2"/>
              </a:rPr>
              <a:t>r</a:t>
            </a:r>
            <a:r>
              <a:rPr lang="cs-CZ" altLang="en-US" sz="2400" baseline="-25000" dirty="0"/>
              <a:t>ref</a:t>
            </a:r>
            <a:r>
              <a:rPr lang="en-US" altLang="en-US" sz="2400" dirty="0"/>
              <a:t>)</a:t>
            </a:r>
            <a:r>
              <a:rPr lang="cs-CZ" altLang="en-US" sz="2400" dirty="0"/>
              <a:t>,</a:t>
            </a:r>
          </a:p>
          <a:p>
            <a:pPr eaLnBrk="1" hangingPunct="1"/>
            <a:endParaRPr lang="cs-CZ" altLang="en-US" sz="2400" dirty="0"/>
          </a:p>
          <a:p>
            <a:pPr eaLnBrk="1" hangingPunct="1"/>
            <a:r>
              <a:rPr lang="cs-CZ" altLang="en-US" sz="2400" dirty="0"/>
              <a:t>kde poměr viskozity k referenční viskozitě</a:t>
            </a:r>
          </a:p>
          <a:p>
            <a:pPr eaLnBrk="1" hangingPunct="1"/>
            <a:r>
              <a:rPr lang="cs-CZ" altLang="en-US" sz="2400" dirty="0"/>
              <a:t>se spočte jako součin trvání pádu kuličky</a:t>
            </a:r>
          </a:p>
          <a:p>
            <a:pPr eaLnBrk="1" hangingPunct="1"/>
            <a:r>
              <a:rPr lang="cs-CZ" altLang="en-US" sz="2400" dirty="0"/>
              <a:t>a poměru hustoty </a:t>
            </a:r>
            <a:r>
              <a:rPr lang="en-GB" altLang="en-US" sz="2400" dirty="0" smtClean="0"/>
              <a:t>(</a:t>
            </a:r>
            <a:r>
              <a:rPr lang="cs-CZ" altLang="en-US" sz="2400" dirty="0" smtClean="0">
                <a:latin typeface="Symbol" panose="05050102010706020507" pitchFamily="18" charset="2"/>
              </a:rPr>
              <a:t>r</a:t>
            </a:r>
            <a:r>
              <a:rPr lang="cs-CZ" altLang="en-US" sz="2400" dirty="0" smtClean="0"/>
              <a:t>, ró</a:t>
            </a:r>
            <a:r>
              <a:rPr lang="en-GB" altLang="en-US" sz="2400" dirty="0" smtClean="0"/>
              <a:t>) </a:t>
            </a:r>
            <a:r>
              <a:rPr lang="cs-CZ" altLang="en-US" sz="2400" dirty="0" smtClean="0"/>
              <a:t>kapaliny </a:t>
            </a:r>
            <a:r>
              <a:rPr lang="cs-CZ" altLang="en-US" sz="2400" dirty="0"/>
              <a:t>k </a:t>
            </a:r>
            <a:r>
              <a:rPr lang="cs-CZ" altLang="en-US" sz="2400" dirty="0" smtClean="0"/>
              <a:t>referenční </a:t>
            </a:r>
            <a:r>
              <a:rPr lang="cs-CZ" altLang="en-US" sz="2400" dirty="0"/>
              <a:t>kapalině</a:t>
            </a:r>
          </a:p>
          <a:p>
            <a:pPr eaLnBrk="1" hangingPunct="1"/>
            <a:r>
              <a:rPr lang="en-GB" altLang="en-US" sz="2400" dirty="0"/>
              <a:t>(nap</a:t>
            </a:r>
            <a:r>
              <a:rPr lang="cs-CZ" altLang="en-US" sz="2400" dirty="0"/>
              <a:t>ří</a:t>
            </a:r>
            <a:r>
              <a:rPr lang="en-GB" altLang="en-US" sz="2400" dirty="0" err="1"/>
              <a:t>klad</a:t>
            </a:r>
            <a:r>
              <a:rPr lang="en-GB" altLang="en-US" sz="2400" dirty="0"/>
              <a:t> </a:t>
            </a:r>
            <a:r>
              <a:rPr lang="cs-CZ" altLang="en-US" sz="2400" dirty="0"/>
              <a:t>poměr </a:t>
            </a:r>
            <a:r>
              <a:rPr lang="cs-CZ" altLang="en-US" sz="2400" dirty="0" smtClean="0"/>
              <a:t>hustoty krve k hustotě </a:t>
            </a:r>
            <a:r>
              <a:rPr lang="en-GB" altLang="en-US" sz="2400" dirty="0" err="1" smtClean="0"/>
              <a:t>vod</a:t>
            </a:r>
            <a:r>
              <a:rPr lang="cs-CZ" altLang="en-US" sz="2400" dirty="0"/>
              <a:t>y</a:t>
            </a:r>
            <a:r>
              <a:rPr lang="en-GB" altLang="en-US" sz="2400" dirty="0" smtClean="0"/>
              <a:t>)</a:t>
            </a:r>
            <a:r>
              <a:rPr lang="cs-CZ" altLang="en-US" sz="2400" dirty="0"/>
              <a:t>.</a:t>
            </a:r>
          </a:p>
        </p:txBody>
      </p:sp>
      <p:pic>
        <p:nvPicPr>
          <p:cNvPr id="4505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87425"/>
            <a:ext cx="22447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381000" y="3048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2800">
                <a:solidFill>
                  <a:srgbClr val="009900"/>
                </a:solidFill>
                <a:latin typeface="Calibri" panose="020F0502020204030204" pitchFamily="34" charset="0"/>
              </a:rPr>
              <a:t>Viskozita</a:t>
            </a:r>
            <a:endParaRPr lang="en-US" altLang="en-US" sz="2800">
              <a:solidFill>
                <a:srgbClr val="0099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"/>
            <a:ext cx="7772400" cy="1371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4000" b="1" smtClean="0">
                <a:solidFill>
                  <a:srgbClr val="009900"/>
                </a:solidFill>
              </a:rPr>
              <a:t>Hemo-dynamika v cévě,</a:t>
            </a:r>
            <a:br>
              <a:rPr lang="cs-CZ" altLang="en-US" sz="4000" b="1" smtClean="0">
                <a:solidFill>
                  <a:srgbClr val="009900"/>
                </a:solidFill>
              </a:rPr>
            </a:br>
            <a:r>
              <a:rPr lang="cs-CZ" altLang="en-US" sz="4000" b="1" smtClean="0">
                <a:solidFill>
                  <a:srgbClr val="009900"/>
                </a:solidFill>
              </a:rPr>
              <a:t>geometrie c</a:t>
            </a:r>
            <a:r>
              <a:rPr lang="cs-CZ" altLang="en-US" sz="4000" b="1" smtClean="0">
                <a:solidFill>
                  <a:srgbClr val="009900"/>
                </a:solidFill>
                <a:latin typeface="Arial" panose="020B0604020202020204" pitchFamily="34" charset="0"/>
              </a:rPr>
              <a:t>é</a:t>
            </a:r>
            <a:r>
              <a:rPr lang="cs-CZ" altLang="en-US" sz="4000" b="1" smtClean="0">
                <a:solidFill>
                  <a:srgbClr val="009900"/>
                </a:solidFill>
              </a:rPr>
              <a:t>vy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974725" y="1863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grpSp>
        <p:nvGrpSpPr>
          <p:cNvPr id="46084" name="Group 4"/>
          <p:cNvGrpSpPr>
            <a:grpSpLocks/>
          </p:cNvGrpSpPr>
          <p:nvPr/>
        </p:nvGrpSpPr>
        <p:grpSpPr bwMode="auto">
          <a:xfrm>
            <a:off x="0" y="1600200"/>
            <a:ext cx="4457700" cy="3962400"/>
            <a:chOff x="1476" y="1152"/>
            <a:chExt cx="2808" cy="2496"/>
          </a:xfrm>
        </p:grpSpPr>
        <p:pic>
          <p:nvPicPr>
            <p:cNvPr id="46089" name="Picture 5" descr="figur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" y="1152"/>
              <a:ext cx="2808" cy="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90" name="Rectangle 6"/>
            <p:cNvSpPr>
              <a:spLocks noChangeArrowheads="1"/>
            </p:cNvSpPr>
            <p:nvPr/>
          </p:nvSpPr>
          <p:spPr bwMode="auto">
            <a:xfrm>
              <a:off x="1872" y="3168"/>
              <a:ext cx="1824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</p:grpSp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4419600" y="1524000"/>
            <a:ext cx="4337050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2400" b="1" u="sng"/>
              <a:t>Hagen-Poiseuillův zákon</a:t>
            </a:r>
          </a:p>
          <a:p>
            <a:pPr eaLnBrk="1" hangingPunct="1"/>
            <a:endParaRPr lang="cs-CZ" altLang="en-US" sz="2400"/>
          </a:p>
          <a:p>
            <a:pPr eaLnBrk="1" hangingPunct="1"/>
            <a:r>
              <a:rPr lang="cs-CZ" altLang="en-US" sz="4000"/>
              <a:t>Q = </a:t>
            </a:r>
            <a:r>
              <a:rPr lang="cs-CZ" altLang="en-US" sz="4000">
                <a:latin typeface="Symbol" panose="05050102010706020507" pitchFamily="18" charset="2"/>
              </a:rPr>
              <a:t>D</a:t>
            </a:r>
            <a:r>
              <a:rPr lang="en-US" altLang="en-US" sz="4000"/>
              <a:t>p</a:t>
            </a:r>
            <a:r>
              <a:rPr lang="cs-CZ" altLang="en-US" sz="4000">
                <a:latin typeface="Symbol" panose="05050102010706020507" pitchFamily="18" charset="2"/>
              </a:rPr>
              <a:t>p</a:t>
            </a:r>
            <a:r>
              <a:rPr lang="cs-CZ" altLang="en-US" sz="4000">
                <a:solidFill>
                  <a:srgbClr val="FF0000"/>
                </a:solidFill>
              </a:rPr>
              <a:t>r</a:t>
            </a:r>
            <a:r>
              <a:rPr lang="cs-CZ" altLang="en-US" sz="4000" baseline="30000">
                <a:solidFill>
                  <a:srgbClr val="FF0000"/>
                </a:solidFill>
              </a:rPr>
              <a:t>4</a:t>
            </a:r>
            <a:r>
              <a:rPr lang="cs-CZ" altLang="en-US" sz="4000"/>
              <a:t>/8</a:t>
            </a:r>
            <a:r>
              <a:rPr lang="cs-CZ" altLang="en-US" sz="4000">
                <a:latin typeface="Symbol" panose="05050102010706020507" pitchFamily="18" charset="2"/>
              </a:rPr>
              <a:t>h</a:t>
            </a:r>
            <a:r>
              <a:rPr lang="cs-CZ" altLang="en-US" sz="4000">
                <a:solidFill>
                  <a:srgbClr val="FF0000"/>
                </a:solidFill>
              </a:rPr>
              <a:t>l</a:t>
            </a:r>
            <a:r>
              <a:rPr lang="en-US" altLang="en-US" sz="4000">
                <a:solidFill>
                  <a:srgbClr val="FF0000"/>
                </a:solidFill>
              </a:rPr>
              <a:t> </a:t>
            </a:r>
            <a:r>
              <a:rPr lang="en-US" altLang="en-US" sz="4000"/>
              <a:t>[L/s]</a:t>
            </a:r>
            <a:endParaRPr lang="cs-CZ" altLang="en-US" sz="4000">
              <a:solidFill>
                <a:srgbClr val="FF0000"/>
              </a:solidFill>
            </a:endParaRPr>
          </a:p>
          <a:p>
            <a:pPr eaLnBrk="1" hangingPunct="1"/>
            <a:endParaRPr lang="cs-CZ" altLang="en-US" sz="2400"/>
          </a:p>
          <a:p>
            <a:pPr eaLnBrk="1" hangingPunct="1"/>
            <a:r>
              <a:rPr lang="cs-CZ" altLang="en-US" sz="2400"/>
              <a:t>protože</a:t>
            </a:r>
          </a:p>
          <a:p>
            <a:pPr eaLnBrk="1" hangingPunct="1"/>
            <a:r>
              <a:rPr lang="cs-CZ" altLang="en-US" sz="4000"/>
              <a:t>R=8</a:t>
            </a:r>
            <a:r>
              <a:rPr lang="cs-CZ" altLang="en-US" sz="4000">
                <a:solidFill>
                  <a:srgbClr val="FF3300"/>
                </a:solidFill>
              </a:rPr>
              <a:t>l</a:t>
            </a:r>
            <a:r>
              <a:rPr lang="cs-CZ" altLang="en-US" sz="4000">
                <a:latin typeface="Symbol" panose="05050102010706020507" pitchFamily="18" charset="2"/>
              </a:rPr>
              <a:t>h</a:t>
            </a:r>
            <a:r>
              <a:rPr lang="cs-CZ" altLang="en-US" sz="4000"/>
              <a:t>/</a:t>
            </a:r>
            <a:r>
              <a:rPr lang="cs-CZ" altLang="en-US" sz="4000">
                <a:latin typeface="Symbol" panose="05050102010706020507" pitchFamily="18" charset="2"/>
              </a:rPr>
              <a:t>p</a:t>
            </a:r>
            <a:r>
              <a:rPr lang="cs-CZ" altLang="en-US" sz="4000">
                <a:solidFill>
                  <a:srgbClr val="FF3300"/>
                </a:solidFill>
              </a:rPr>
              <a:t>r</a:t>
            </a:r>
            <a:r>
              <a:rPr lang="cs-CZ" altLang="en-US" sz="4000" baseline="30000">
                <a:solidFill>
                  <a:srgbClr val="FF3300"/>
                </a:solidFill>
              </a:rPr>
              <a:t>4</a:t>
            </a:r>
            <a:r>
              <a:rPr lang="en-US" altLang="en-US" sz="4000"/>
              <a:t> [Pa.s/L]</a:t>
            </a:r>
            <a:endParaRPr lang="cs-CZ" altLang="en-US" sz="4000"/>
          </a:p>
          <a:p>
            <a:pPr eaLnBrk="1" hangingPunct="1"/>
            <a:endParaRPr lang="cs-CZ" altLang="en-US" sz="4400" baseline="30000"/>
          </a:p>
          <a:p>
            <a:pPr eaLnBrk="1" hangingPunct="1"/>
            <a:endParaRPr lang="en-US" altLang="en-US" sz="4400" baseline="30000"/>
          </a:p>
        </p:txBody>
      </p:sp>
      <p:sp>
        <p:nvSpPr>
          <p:cNvPr id="46086" name="Text Box 8"/>
          <p:cNvSpPr txBox="1">
            <a:spLocks noChangeArrowheads="1"/>
          </p:cNvSpPr>
          <p:nvPr/>
        </p:nvSpPr>
        <p:spPr bwMode="auto">
          <a:xfrm>
            <a:off x="539750" y="5516563"/>
            <a:ext cx="35909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2400">
                <a:solidFill>
                  <a:srgbClr val="FF3300"/>
                </a:solidFill>
              </a:rPr>
              <a:t>r</a:t>
            </a:r>
            <a:r>
              <a:rPr lang="cs-CZ" altLang="en-US" sz="2400"/>
              <a:t> – poloměr průsvitu cévy</a:t>
            </a:r>
          </a:p>
          <a:p>
            <a:pPr eaLnBrk="1" hangingPunct="1"/>
            <a:r>
              <a:rPr lang="cs-CZ" altLang="en-US" sz="2400">
                <a:solidFill>
                  <a:srgbClr val="FF3300"/>
                </a:solidFill>
              </a:rPr>
              <a:t>l </a:t>
            </a:r>
            <a:r>
              <a:rPr lang="cs-CZ" altLang="en-US" sz="2400"/>
              <a:t>– délka cévy</a:t>
            </a:r>
          </a:p>
          <a:p>
            <a:pPr eaLnBrk="1" hangingPunct="1"/>
            <a:r>
              <a:rPr lang="cs-CZ" altLang="en-US" sz="2400">
                <a:latin typeface="Symbol" panose="05050102010706020507" pitchFamily="18" charset="2"/>
              </a:rPr>
              <a:t>h </a:t>
            </a:r>
            <a:r>
              <a:rPr lang="cs-CZ" altLang="en-US" sz="2400"/>
              <a:t>– viskozita krve</a:t>
            </a:r>
            <a:endParaRPr lang="en-US" altLang="en-US" sz="2400"/>
          </a:p>
        </p:txBody>
      </p:sp>
      <p:sp>
        <p:nvSpPr>
          <p:cNvPr id="46087" name="Text Box 9"/>
          <p:cNvSpPr txBox="1">
            <a:spLocks noChangeArrowheads="1"/>
          </p:cNvSpPr>
          <p:nvPr/>
        </p:nvSpPr>
        <p:spPr bwMode="auto">
          <a:xfrm>
            <a:off x="4632325" y="5373688"/>
            <a:ext cx="45116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2400"/>
              <a:t>Průtok Q je úměrný čtvrté mocnině poloměru </a:t>
            </a:r>
            <a:r>
              <a:rPr lang="cs-CZ" altLang="en-US" sz="2400">
                <a:solidFill>
                  <a:srgbClr val="FF0000"/>
                </a:solidFill>
              </a:rPr>
              <a:t>r</a:t>
            </a:r>
            <a:r>
              <a:rPr lang="cs-CZ" altLang="en-US" sz="2400"/>
              <a:t> cévy</a:t>
            </a:r>
          </a:p>
          <a:p>
            <a:pPr eaLnBrk="1" hangingPunct="1"/>
            <a:r>
              <a:rPr lang="cs-CZ" altLang="en-US" sz="2400"/>
              <a:t>R rezistence, </a:t>
            </a:r>
            <a:r>
              <a:rPr lang="en-GB" altLang="en-US" sz="2400"/>
              <a:t>R=p/Q, </a:t>
            </a:r>
            <a:r>
              <a:rPr lang="cs-CZ" altLang="en-US" sz="2400"/>
              <a:t>Q</a:t>
            </a:r>
            <a:r>
              <a:rPr lang="en-GB" altLang="en-US" sz="2400"/>
              <a:t>=p/R</a:t>
            </a:r>
            <a:endParaRPr lang="cs-CZ" altLang="en-US" sz="2400"/>
          </a:p>
        </p:txBody>
      </p:sp>
      <p:sp>
        <p:nvSpPr>
          <p:cNvPr id="46088" name="Rectangle 6"/>
          <p:cNvSpPr>
            <a:spLocks noChangeArrowheads="1"/>
          </p:cNvSpPr>
          <p:nvPr/>
        </p:nvSpPr>
        <p:spPr bwMode="auto">
          <a:xfrm>
            <a:off x="6858000" y="1995488"/>
            <a:ext cx="2178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1800"/>
              <a:t>(vyslov Puasoej-ův</a:t>
            </a:r>
            <a:r>
              <a:rPr lang="en-US" altLang="en-US" sz="18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74638"/>
            <a:ext cx="8763000" cy="13255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4000" b="1" smtClean="0">
                <a:solidFill>
                  <a:srgbClr val="009900"/>
                </a:solidFill>
              </a:rPr>
              <a:t>Funkčn</a:t>
            </a:r>
            <a:r>
              <a:rPr lang="cs-CZ" altLang="en-US" sz="4000" b="1" smtClean="0">
                <a:solidFill>
                  <a:srgbClr val="009900"/>
                </a:solidFill>
                <a:latin typeface="Arial" panose="020B0604020202020204" pitchFamily="34" charset="0"/>
              </a:rPr>
              <a:t>í</a:t>
            </a:r>
            <a:r>
              <a:rPr lang="cs-CZ" altLang="en-US" sz="4000" b="1" smtClean="0">
                <a:solidFill>
                  <a:srgbClr val="009900"/>
                </a:solidFill>
              </a:rPr>
              <a:t> důsledky: nastaven</a:t>
            </a:r>
            <a:r>
              <a:rPr lang="cs-CZ" altLang="en-US" sz="4000" b="1" smtClean="0">
                <a:solidFill>
                  <a:srgbClr val="009900"/>
                </a:solidFill>
                <a:latin typeface="Arial" panose="020B0604020202020204" pitchFamily="34" charset="0"/>
              </a:rPr>
              <a:t>í</a:t>
            </a:r>
            <a:r>
              <a:rPr lang="cs-CZ" altLang="en-US" sz="4000" b="1" smtClean="0">
                <a:solidFill>
                  <a:srgbClr val="009900"/>
                </a:solidFill>
              </a:rPr>
              <a:t> průtokov</a:t>
            </a:r>
            <a:r>
              <a:rPr lang="cs-CZ" altLang="en-US" sz="4000" b="1" smtClean="0">
                <a:solidFill>
                  <a:srgbClr val="009900"/>
                </a:solidFill>
                <a:latin typeface="Arial" panose="020B0604020202020204" pitchFamily="34" charset="0"/>
              </a:rPr>
              <a:t>é</a:t>
            </a:r>
            <a:r>
              <a:rPr lang="cs-CZ" altLang="en-US" sz="4000" b="1" smtClean="0">
                <a:solidFill>
                  <a:srgbClr val="009900"/>
                </a:solidFill>
              </a:rPr>
              <a:t>ho odporu průsvitem c</a:t>
            </a:r>
            <a:r>
              <a:rPr lang="cs-CZ" altLang="en-US" sz="4000" b="1" smtClean="0">
                <a:solidFill>
                  <a:srgbClr val="009900"/>
                </a:solidFill>
                <a:latin typeface="Arial" panose="020B0604020202020204" pitchFamily="34" charset="0"/>
              </a:rPr>
              <a:t>é</a:t>
            </a:r>
            <a:r>
              <a:rPr lang="cs-CZ" altLang="en-US" sz="4000" b="1" smtClean="0">
                <a:solidFill>
                  <a:srgbClr val="009900"/>
                </a:solidFill>
              </a:rPr>
              <a:t>v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798638"/>
            <a:ext cx="8534400" cy="45259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2800" smtClean="0">
                <a:latin typeface="Arial" panose="020B0604020202020204" pitchFamily="34" charset="0"/>
              </a:rPr>
              <a:t>zásadní význam arteriol,(= tepének) které nejvíc dokáží měnit průměr (stonásobné změny průtoku)</a:t>
            </a:r>
          </a:p>
          <a:p>
            <a:pPr eaLnBrk="1" hangingPunct="1"/>
            <a:r>
              <a:rPr lang="cs-CZ" altLang="en-US" sz="2800" smtClean="0">
                <a:latin typeface="Arial" panose="020B0604020202020204" pitchFamily="34" charset="0"/>
              </a:rPr>
              <a:t>viskozita: plazma 1.5, krev 3, </a:t>
            </a:r>
            <a:r>
              <a:rPr lang="cs-CZ" altLang="en-US" sz="2800" u="sng" smtClean="0">
                <a:latin typeface="Arial" panose="020B0604020202020204" pitchFamily="34" charset="0"/>
              </a:rPr>
              <a:t>polycytémie</a:t>
            </a:r>
            <a:r>
              <a:rPr lang="cs-CZ" altLang="en-US" sz="2800" smtClean="0">
                <a:latin typeface="Arial" panose="020B0604020202020204" pitchFamily="34" charset="0"/>
              </a:rPr>
              <a:t> 10</a:t>
            </a:r>
            <a:r>
              <a:rPr lang="en-US" altLang="en-US" sz="2800" smtClean="0">
                <a:latin typeface="Arial" panose="020B0604020202020204" pitchFamily="34" charset="0"/>
              </a:rPr>
              <a:t> [m</a:t>
            </a:r>
            <a:r>
              <a:rPr lang="en-US" altLang="en-US" sz="2800" baseline="30000" smtClean="0">
                <a:latin typeface="Arial" panose="020B0604020202020204" pitchFamily="34" charset="0"/>
              </a:rPr>
              <a:t>2</a:t>
            </a:r>
            <a:r>
              <a:rPr lang="cs-CZ" altLang="en-US" sz="2800" smtClean="0">
                <a:latin typeface="Arial" panose="020B0604020202020204" pitchFamily="34" charset="0"/>
              </a:rPr>
              <a:t>/</a:t>
            </a:r>
            <a:r>
              <a:rPr lang="en-US" altLang="en-US" sz="2800" smtClean="0">
                <a:latin typeface="Arial" panose="020B0604020202020204" pitchFamily="34" charset="0"/>
              </a:rPr>
              <a:t>s]</a:t>
            </a:r>
            <a:endParaRPr lang="cs-CZ" altLang="en-US" sz="2800" smtClean="0">
              <a:latin typeface="Arial" panose="020B0604020202020204" pitchFamily="34" charset="0"/>
            </a:endParaRPr>
          </a:p>
          <a:p>
            <a:pPr eaLnBrk="1" hangingPunct="1"/>
            <a:r>
              <a:rPr lang="cs-CZ" altLang="en-US" sz="2800" smtClean="0">
                <a:latin typeface="Arial" panose="020B0604020202020204" pitchFamily="34" charset="0"/>
              </a:rPr>
              <a:t>průtok nezávisí na tlaku lineárně, protože vzestup tlaku zároveň dilatuje cévy (= kompliance)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en-US" sz="2800" smtClean="0">
                <a:latin typeface="Arial" panose="020B0604020202020204" pitchFamily="34" charset="0"/>
              </a:rPr>
              <a:t>(z 50 na 100 mm Hg stoupne </a:t>
            </a:r>
            <a:r>
              <a:rPr lang="cs-CZ" altLang="en-US" sz="2800" i="1" smtClean="0">
                <a:latin typeface="Arial" panose="020B0604020202020204" pitchFamily="34" charset="0"/>
              </a:rPr>
              <a:t>Q</a:t>
            </a:r>
            <a:r>
              <a:rPr lang="cs-CZ" altLang="en-US" sz="2800" smtClean="0">
                <a:latin typeface="Arial" panose="020B0604020202020204" pitchFamily="34" charset="0"/>
              </a:rPr>
              <a:t> 6x)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228600" y="5867400"/>
            <a:ext cx="85344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760 mmHg = 1 atm = 1000 cmH2O = 101 kPa =~100 kPa/</a:t>
            </a:r>
            <a:r>
              <a:rPr lang="cs-CZ" altLang="en-US" sz="2400"/>
              <a:t> </a:t>
            </a:r>
            <a:r>
              <a:rPr lang="en-US" altLang="en-US" sz="2400"/>
              <a:t>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7159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b="1" smtClean="0">
                <a:solidFill>
                  <a:srgbClr val="009900"/>
                </a:solidFill>
              </a:rPr>
              <a:t>Kompliance ~ Rozta</a:t>
            </a:r>
            <a:r>
              <a:rPr lang="cs-CZ" altLang="en-US" sz="3200" b="1" smtClean="0">
                <a:solidFill>
                  <a:srgbClr val="009900"/>
                </a:solidFill>
              </a:rPr>
              <a:t>ž</a:t>
            </a:r>
            <a:r>
              <a:rPr lang="en-US" altLang="en-US" sz="3200" b="1" smtClean="0">
                <a:solidFill>
                  <a:srgbClr val="009900"/>
                </a:solidFill>
              </a:rPr>
              <a:t>nost ~= </a:t>
            </a:r>
            <a:r>
              <a:rPr lang="cs-CZ" altLang="en-US" sz="3200" b="1" smtClean="0">
                <a:solidFill>
                  <a:srgbClr val="009900"/>
                </a:solidFill>
              </a:rPr>
              <a:t>Distenzibilita c</a:t>
            </a:r>
            <a:r>
              <a:rPr lang="cs-CZ" altLang="en-US" sz="3200" b="1" smtClean="0">
                <a:solidFill>
                  <a:srgbClr val="009900"/>
                </a:solidFill>
                <a:latin typeface="Arial" panose="020B0604020202020204" pitchFamily="34" charset="0"/>
              </a:rPr>
              <a:t>é</a:t>
            </a:r>
            <a:r>
              <a:rPr lang="cs-CZ" altLang="en-US" sz="3200" b="1" smtClean="0">
                <a:solidFill>
                  <a:srgbClr val="009900"/>
                </a:solidFill>
              </a:rPr>
              <a:t>v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95288" y="3716338"/>
            <a:ext cx="7705725" cy="27654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smtClean="0"/>
              <a:t>- </a:t>
            </a:r>
            <a:r>
              <a:rPr lang="cs-CZ" altLang="en-US" sz="2400" smtClean="0">
                <a:latin typeface="Arial" panose="020B0604020202020204" pitchFamily="34" charset="0"/>
              </a:rPr>
              <a:t>vény 8x roztažnější než arterie (síla stěny)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smtClean="0">
                <a:latin typeface="Arial" panose="020B0604020202020204" pitchFamily="34" charset="0"/>
              </a:rPr>
              <a:t>- </a:t>
            </a:r>
            <a:r>
              <a:rPr lang="cs-CZ" altLang="en-US" sz="2400" smtClean="0">
                <a:latin typeface="Arial" panose="020B0604020202020204" pitchFamily="34" charset="0"/>
              </a:rPr>
              <a:t>plicní arterie 6x distenzibilnější než systémové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en-US" sz="2400" smtClean="0"/>
          </a:p>
        </p:txBody>
      </p:sp>
      <p:graphicFrame>
        <p:nvGraphicFramePr>
          <p:cNvPr id="5018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990600" y="1933575"/>
          <a:ext cx="3040063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4" name="Equation" r:id="rId4" imgW="888614" imgH="393529" progId="Equation.3">
                  <p:embed/>
                </p:oleObj>
              </mc:Choice>
              <mc:Fallback>
                <p:oleObj name="Equation" r:id="rId4" imgW="888614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933575"/>
                        <a:ext cx="3040063" cy="1346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1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33600"/>
            <a:ext cx="2743200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ChangeArrowheads="1"/>
          </p:cNvSpPr>
          <p:nvPr/>
        </p:nvSpPr>
        <p:spPr bwMode="auto">
          <a:xfrm>
            <a:off x="2667000" y="112713"/>
            <a:ext cx="27876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2400"/>
              <a:t>Proudění laminární</a:t>
            </a:r>
          </a:p>
          <a:p>
            <a:pPr eaLnBrk="1" hangingPunct="1"/>
            <a:r>
              <a:rPr lang="cs-CZ" altLang="en-US" sz="2400"/>
              <a:t>a turbulentní</a:t>
            </a:r>
          </a:p>
          <a:p>
            <a:pPr eaLnBrk="1" hangingPunct="1"/>
            <a:r>
              <a:rPr lang="cs-CZ" altLang="en-US" sz="2400"/>
              <a:t>Reynoldsovo číslo</a:t>
            </a:r>
          </a:p>
          <a:p>
            <a:pPr eaLnBrk="1" hangingPunct="1"/>
            <a:r>
              <a:rPr lang="cs-CZ" altLang="en-US" sz="2400"/>
              <a:t>Re</a:t>
            </a:r>
          </a:p>
        </p:txBody>
      </p:sp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2667000" y="1752600"/>
            <a:ext cx="571182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2400"/>
              <a:t>Re = </a:t>
            </a:r>
            <a:r>
              <a:rPr lang="cs-CZ" altLang="en-US" sz="2400">
                <a:latin typeface="Symbol" panose="05050102010706020507" pitchFamily="18" charset="2"/>
              </a:rPr>
              <a:t>r</a:t>
            </a:r>
            <a:r>
              <a:rPr lang="cs-CZ" altLang="en-US" sz="2400"/>
              <a:t>rv/</a:t>
            </a:r>
            <a:r>
              <a:rPr lang="cs-CZ" altLang="en-US" sz="2400">
                <a:latin typeface="Symbol" panose="05050102010706020507" pitchFamily="18" charset="2"/>
              </a:rPr>
              <a:t>h,</a:t>
            </a:r>
            <a:endParaRPr lang="cs-CZ" altLang="en-US" sz="2400"/>
          </a:p>
          <a:p>
            <a:pPr eaLnBrk="1" hangingPunct="1"/>
            <a:r>
              <a:rPr lang="cs-CZ" altLang="en-US" sz="2400"/>
              <a:t>hustota poloměr rychlost (setrvačné síly)</a:t>
            </a:r>
          </a:p>
          <a:p>
            <a:pPr eaLnBrk="1" hangingPunct="1"/>
            <a:r>
              <a:rPr lang="cs-CZ" altLang="en-US" sz="2400"/>
              <a:t>děleno vizkozitou (viskózní síly)</a:t>
            </a:r>
          </a:p>
          <a:p>
            <a:pPr eaLnBrk="1" hangingPunct="1"/>
            <a:endParaRPr lang="cs-CZ" altLang="en-US" sz="2400"/>
          </a:p>
          <a:p>
            <a:pPr eaLnBrk="1" hangingPunct="1"/>
            <a:r>
              <a:rPr lang="cs-CZ" altLang="en-US" sz="2400"/>
              <a:t>proudění </a:t>
            </a:r>
            <a:r>
              <a:rPr lang="en-US" altLang="en-US" sz="2400"/>
              <a:t>lamin</a:t>
            </a:r>
            <a:r>
              <a:rPr lang="cs-CZ" altLang="en-US" sz="2400"/>
              <a:t>á</a:t>
            </a:r>
            <a:r>
              <a:rPr lang="en-US" altLang="en-US" sz="2400"/>
              <a:t>rn</a:t>
            </a:r>
            <a:r>
              <a:rPr lang="cs-CZ" altLang="en-US" sz="2400"/>
              <a:t>í, pod 2300 </a:t>
            </a:r>
          </a:p>
          <a:p>
            <a:pPr eaLnBrk="1" hangingPunct="1"/>
            <a:r>
              <a:rPr lang="cs-CZ" altLang="en-US" sz="2400"/>
              <a:t>nad 2900, proudění turbulentní</a:t>
            </a:r>
          </a:p>
          <a:p>
            <a:pPr eaLnBrk="1" hangingPunct="1"/>
            <a:endParaRPr lang="cs-CZ" altLang="en-US" sz="2400" baseline="-25000"/>
          </a:p>
        </p:txBody>
      </p:sp>
      <p:sp>
        <p:nvSpPr>
          <p:cNvPr id="4" name="Rectangle 3"/>
          <p:cNvSpPr/>
          <p:nvPr/>
        </p:nvSpPr>
        <p:spPr>
          <a:xfrm>
            <a:off x="2667000" y="4495800"/>
            <a:ext cx="4137025" cy="1570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en-US" sz="2400" dirty="0"/>
              <a:t>Hemodynamické důsledky</a:t>
            </a:r>
          </a:p>
          <a:p>
            <a:pPr eaLnBrk="1" hangingPunct="1">
              <a:defRPr/>
            </a:pPr>
            <a:r>
              <a:rPr lang="cs-CZ" altLang="en-US" sz="2400" dirty="0"/>
              <a:t>- srdeční/ dýchací šelesty</a:t>
            </a:r>
          </a:p>
          <a:p>
            <a:pPr eaLnBrk="1" hangingPunct="1">
              <a:defRPr/>
            </a:pPr>
            <a:r>
              <a:rPr lang="cs-CZ" altLang="en-US" sz="2400" dirty="0"/>
              <a:t>- vznik trombu, ateroskleróza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cs-CZ" altLang="en-US" sz="2400" dirty="0"/>
              <a:t>plus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2296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600" b="1" smtClean="0">
                <a:solidFill>
                  <a:srgbClr val="009900"/>
                </a:solidFill>
                <a:latin typeface="Arial" panose="020B0604020202020204" pitchFamily="34" charset="0"/>
              </a:rPr>
              <a:t>Vaskulární compliance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7200" y="1600200"/>
            <a:ext cx="8218488" cy="4997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cs-CZ" altLang="en-US" sz="2800" smtClean="0"/>
              <a:t>- </a:t>
            </a:r>
            <a:r>
              <a:rPr lang="cs-CZ" altLang="en-US" sz="2800" smtClean="0">
                <a:latin typeface="Arial" panose="020B0604020202020204" pitchFamily="34" charset="0"/>
              </a:rPr>
              <a:t>množství krve, které přibude v určitém oddílu po zvýšení o jednotku tlaku</a:t>
            </a:r>
          </a:p>
          <a:p>
            <a:pPr eaLnBrk="1" hangingPunct="1"/>
            <a:endParaRPr lang="cs-CZ" altLang="en-US" sz="2800" smtClean="0">
              <a:latin typeface="Arial" panose="020B0604020202020204" pitchFamily="34" charset="0"/>
            </a:endParaRPr>
          </a:p>
          <a:p>
            <a:pPr eaLnBrk="1" hangingPunct="1"/>
            <a:endParaRPr lang="cs-CZ" altLang="en-US" sz="2800" smtClean="0">
              <a:latin typeface="Arial" panose="020B0604020202020204" pitchFamily="34" charset="0"/>
            </a:endParaRPr>
          </a:p>
          <a:p>
            <a:pPr eaLnBrk="1" hangingPunct="1"/>
            <a:endParaRPr lang="cs-CZ" altLang="en-US" sz="2800" smtClean="0">
              <a:latin typeface="Arial" panose="020B0604020202020204" pitchFamily="34" charset="0"/>
            </a:endParaRPr>
          </a:p>
          <a:p>
            <a:pPr eaLnBrk="1" hangingPunct="1"/>
            <a:endParaRPr lang="cs-CZ" altLang="en-US" sz="2800" smtClean="0">
              <a:latin typeface="Arial" panose="020B0604020202020204" pitchFamily="34" charset="0"/>
            </a:endParaRPr>
          </a:p>
          <a:p>
            <a:pPr eaLnBrk="1" hangingPunct="1"/>
            <a:endParaRPr lang="cs-CZ" altLang="en-US" sz="2800" smtClean="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en-US" sz="2800" smtClean="0">
                <a:latin typeface="Arial" panose="020B0604020202020204" pitchFamily="34" charset="0"/>
              </a:rPr>
              <a:t>- žíly 8x vyšší D a 3x větší V, a proto mají 24x vetší compliance než systémové arterie</a:t>
            </a:r>
          </a:p>
        </p:txBody>
      </p:sp>
      <p:graphicFrame>
        <p:nvGraphicFramePr>
          <p:cNvPr id="5325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900113" y="2924175"/>
          <a:ext cx="2655887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8" name="Rovnice" r:id="rId4" imgW="545863" imgH="393529" progId="Equation.3">
                  <p:embed/>
                </p:oleObj>
              </mc:Choice>
              <mc:Fallback>
                <p:oleObj name="Rovnice" r:id="rId4" imgW="545863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924175"/>
                        <a:ext cx="2655887" cy="191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716463" y="3429000"/>
          <a:ext cx="3281362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9" name="Rovnice" r:id="rId6" imgW="558558" imgH="177723" progId="Equation.3">
                  <p:embed/>
                </p:oleObj>
              </mc:Choice>
              <mc:Fallback>
                <p:oleObj name="Rovnice" r:id="rId6" imgW="558558" imgH="177723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3429000"/>
                        <a:ext cx="3281362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200" b="1" smtClean="0">
                <a:solidFill>
                  <a:srgbClr val="009900"/>
                </a:solidFill>
                <a:latin typeface="Arial" panose="020B0604020202020204" pitchFamily="34" charset="0"/>
              </a:rPr>
              <a:t>Žilní systém, žilní tlak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smtClean="0">
                <a:latin typeface="Arial" panose="020B0604020202020204" pitchFamily="34" charset="0"/>
              </a:rPr>
              <a:t>- </a:t>
            </a:r>
            <a:r>
              <a:rPr lang="cs-CZ" altLang="en-US" sz="2400" smtClean="0">
                <a:latin typeface="Arial" panose="020B0604020202020204" pitchFamily="34" charset="0"/>
              </a:rPr>
              <a:t>centrální žilní tlak: </a:t>
            </a:r>
            <a:r>
              <a:rPr lang="en-US" altLang="en-US" sz="2400" smtClean="0">
                <a:latin typeface="Arial" panose="020B0604020202020204" pitchFamily="34" charset="0"/>
              </a:rPr>
              <a:t>(</a:t>
            </a:r>
            <a:r>
              <a:rPr lang="cs-CZ" altLang="en-US" sz="2400" smtClean="0">
                <a:latin typeface="Arial" panose="020B0604020202020204" pitchFamily="34" charset="0"/>
              </a:rPr>
              <a:t>PS</a:t>
            </a:r>
            <a:r>
              <a:rPr lang="en-US" altLang="en-US" sz="2400" smtClean="0">
                <a:latin typeface="Arial" panose="020B0604020202020204" pitchFamily="34" charset="0"/>
              </a:rPr>
              <a:t>V)</a:t>
            </a:r>
            <a:r>
              <a:rPr lang="cs-CZ" altLang="en-US" sz="2400" smtClean="0">
                <a:latin typeface="Arial" panose="020B0604020202020204" pitchFamily="34" charset="0"/>
              </a:rPr>
              <a:t>, kolem 0 mm Hg, je regulován stejně jako srdeční výdej</a:t>
            </a:r>
          </a:p>
          <a:p>
            <a:pPr lvl="1" eaLnBrk="1" hangingPunct="1"/>
            <a:r>
              <a:rPr lang="cs-CZ" altLang="en-US" sz="2400" smtClean="0">
                <a:latin typeface="Arial" panose="020B0604020202020204" pitchFamily="34" charset="0"/>
              </a:rPr>
              <a:t>selhání srdce, infuze: až 30 mm Hg</a:t>
            </a:r>
          </a:p>
          <a:p>
            <a:pPr lvl="1" eaLnBrk="1" hangingPunct="1"/>
            <a:r>
              <a:rPr lang="cs-CZ" altLang="en-US" sz="2400" smtClean="0">
                <a:latin typeface="Arial" panose="020B0604020202020204" pitchFamily="34" charset="0"/>
              </a:rPr>
              <a:t>krevní ztráty: -5 mm Hg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smtClean="0">
                <a:latin typeface="Arial" panose="020B0604020202020204" pitchFamily="34" charset="0"/>
              </a:rPr>
              <a:t>- </a:t>
            </a:r>
            <a:r>
              <a:rPr lang="cs-CZ" altLang="en-US" sz="2400" smtClean="0">
                <a:latin typeface="Arial" panose="020B0604020202020204" pitchFamily="34" charset="0"/>
              </a:rPr>
              <a:t>velké žíly 4-6 mm Hg (útlak okolí)</a:t>
            </a:r>
          </a:p>
          <a:p>
            <a:pPr eaLnBrk="1" hangingPunct="1">
              <a:buFontTx/>
              <a:buChar char="-"/>
            </a:pPr>
            <a:r>
              <a:rPr lang="cs-CZ" altLang="en-US" sz="2400" smtClean="0">
                <a:latin typeface="Arial" panose="020B0604020202020204" pitchFamily="34" charset="0"/>
              </a:rPr>
              <a:t>těhotenství,</a:t>
            </a:r>
            <a:endParaRPr lang="en-US" altLang="en-US" sz="2400" smtClean="0"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400" smtClean="0">
                <a:latin typeface="Arial" panose="020B0604020202020204" pitchFamily="34" charset="0"/>
              </a:rPr>
              <a:t>a</a:t>
            </a:r>
            <a:r>
              <a:rPr lang="cs-CZ" altLang="en-US" sz="2400" smtClean="0">
                <a:latin typeface="Arial" panose="020B0604020202020204" pitchFamily="34" charset="0"/>
              </a:rPr>
              <a:t>scites</a:t>
            </a:r>
            <a:endParaRPr lang="en-US" altLang="en-US" sz="2400" smtClean="0"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400" smtClean="0">
                <a:latin typeface="Arial" panose="020B0604020202020204" pitchFamily="34" charset="0"/>
              </a:rPr>
              <a:t>N</a:t>
            </a:r>
            <a:r>
              <a:rPr lang="cs-CZ" altLang="en-US" sz="2400" smtClean="0">
                <a:latin typeface="Arial" panose="020B0604020202020204" pitchFamily="34" charset="0"/>
              </a:rPr>
              <a:t>á</a:t>
            </a:r>
            <a:r>
              <a:rPr lang="en-US" altLang="en-US" sz="2400" smtClean="0">
                <a:latin typeface="Arial" panose="020B0604020202020204" pitchFamily="34" charset="0"/>
              </a:rPr>
              <a:t>dory</a:t>
            </a:r>
            <a:r>
              <a:rPr lang="cs-CZ" altLang="en-US" sz="2400" smtClean="0">
                <a:latin typeface="Arial" panose="020B0604020202020204" pitchFamily="34" charset="0"/>
              </a:rPr>
              <a:t>, zablokované lymfatické cesty na dolních končetinách, až 37,5 mm Hg (50 cm H</a:t>
            </a:r>
            <a:r>
              <a:rPr lang="cs-CZ" altLang="en-US" sz="2400" baseline="-25000" smtClean="0">
                <a:latin typeface="Arial" panose="020B0604020202020204" pitchFamily="34" charset="0"/>
              </a:rPr>
              <a:t>2</a:t>
            </a:r>
            <a:r>
              <a:rPr lang="cs-CZ" altLang="en-US" sz="2400" smtClean="0">
                <a:latin typeface="Arial" panose="020B0604020202020204" pitchFamily="34" charset="0"/>
              </a:rPr>
              <a:t>O)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smtClean="0">
                <a:latin typeface="Arial" panose="020B0604020202020204" pitchFamily="34" charset="0"/>
              </a:rPr>
              <a:t>- </a:t>
            </a:r>
            <a:r>
              <a:rPr lang="cs-CZ" altLang="en-US" sz="2400" smtClean="0">
                <a:latin typeface="Arial" panose="020B0604020202020204" pitchFamily="34" charset="0"/>
              </a:rPr>
              <a:t>hydrostatický tlak (podtlak na krku)	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3820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200" b="1" smtClean="0">
                <a:solidFill>
                  <a:srgbClr val="009900"/>
                </a:solidFill>
                <a:latin typeface="Arial" panose="020B0604020202020204" pitchFamily="34" charset="0"/>
              </a:rPr>
              <a:t>Rezervoárová funkce žilního systému</a:t>
            </a:r>
            <a:br>
              <a:rPr lang="cs-CZ" altLang="en-US" sz="3200" b="1" smtClean="0">
                <a:solidFill>
                  <a:srgbClr val="009900"/>
                </a:solidFill>
                <a:latin typeface="Arial" panose="020B0604020202020204" pitchFamily="34" charset="0"/>
              </a:rPr>
            </a:br>
            <a:r>
              <a:rPr lang="cs-CZ" altLang="en-US" sz="3200" b="1" smtClean="0">
                <a:solidFill>
                  <a:srgbClr val="009900"/>
                </a:solidFill>
                <a:latin typeface="Arial" panose="020B0604020202020204" pitchFamily="34" charset="0"/>
              </a:rPr>
              <a:t>(objemový rezervoár)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6563"/>
            <a:ext cx="8229600" cy="45259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2800" smtClean="0">
                <a:latin typeface="Arial" panose="020B0604020202020204" pitchFamily="34" charset="0"/>
              </a:rPr>
              <a:t>žilní systém vyrovná ztráty do 1 l krve</a:t>
            </a:r>
          </a:p>
          <a:p>
            <a:pPr eaLnBrk="1" hangingPunct="1"/>
            <a:r>
              <a:rPr lang="cs-CZ" altLang="en-US" sz="2800" smtClean="0">
                <a:latin typeface="Arial" panose="020B0604020202020204" pitchFamily="34" charset="0"/>
              </a:rPr>
              <a:t>velké břišní vény, síť podkožních žil, slezina, játra</a:t>
            </a:r>
          </a:p>
          <a:p>
            <a:pPr eaLnBrk="1" hangingPunct="1"/>
            <a:r>
              <a:rPr lang="cs-CZ" altLang="en-US" sz="2800" smtClean="0">
                <a:latin typeface="Arial" panose="020B0604020202020204" pitchFamily="34" charset="0"/>
              </a:rPr>
              <a:t>50 ml slezinné krve zvýší hematokrit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en-US" sz="2800" smtClean="0">
                <a:latin typeface="Arial" panose="020B0604020202020204" pitchFamily="34" charset="0"/>
              </a:rPr>
              <a:t>(= obsah buněčných elementů v krvi) až o 2 %</a:t>
            </a:r>
          </a:p>
          <a:p>
            <a:pPr eaLnBrk="1" hangingPunct="1"/>
            <a:endParaRPr lang="cs-CZ" altLang="en-US" sz="280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b="1" smtClean="0">
                <a:solidFill>
                  <a:srgbClr val="009900"/>
                </a:solidFill>
                <a:latin typeface="Arial" panose="020B0604020202020204" pitchFamily="34" charset="0"/>
              </a:rPr>
              <a:t>Arteriální tlak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2800" smtClean="0">
                <a:latin typeface="Arial" panose="020B0604020202020204" pitchFamily="34" charset="0"/>
              </a:rPr>
              <a:t>kdyby nebyly cévy roztažné, krev by skrz periferní tkáně tekla jen v systole</a:t>
            </a:r>
          </a:p>
          <a:p>
            <a:pPr eaLnBrk="1" hangingPunct="1"/>
            <a:r>
              <a:rPr lang="cs-CZ" altLang="en-US" sz="2800" smtClean="0">
                <a:latin typeface="Arial" panose="020B0604020202020204" pitchFamily="34" charset="0"/>
              </a:rPr>
              <a:t>u zdravého člověka je však průtok kapilárami téměř konstantní </a:t>
            </a:r>
          </a:p>
          <a:p>
            <a:pPr eaLnBrk="1" hangingPunct="1"/>
            <a:r>
              <a:rPr lang="cs-CZ" altLang="en-US" sz="2800" smtClean="0">
                <a:latin typeface="Arial" panose="020B0604020202020204" pitchFamily="34" charset="0"/>
              </a:rPr>
              <a:t>systola, diastola, střední tlak, tlaková amplituda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5531F2-7C7D-4620-9F2C-636C4635915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228600" y="5867400"/>
            <a:ext cx="85344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760 mmHg </a:t>
            </a:r>
            <a:r>
              <a:rPr lang="en-US" altLang="en-US" sz="2400"/>
              <a:t>= 1 atm = </a:t>
            </a:r>
            <a:r>
              <a:rPr lang="en-US" altLang="en-US" sz="2400" b="1"/>
              <a:t>1000 cmH2O </a:t>
            </a:r>
            <a:r>
              <a:rPr lang="en-US" altLang="en-US" sz="2400"/>
              <a:t>= 101 kPa =~100 %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381000" y="304800"/>
            <a:ext cx="8229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 smtClean="0">
                <a:solidFill>
                  <a:schemeClr val="folHlink"/>
                </a:solidFill>
              </a:rPr>
              <a:t>parametry</a:t>
            </a:r>
            <a:endParaRPr lang="en-US" altLang="en-US" sz="3600" dirty="0">
              <a:solidFill>
                <a:schemeClr val="folHlin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chemeClr val="folHlin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chemeClr val="folHlink"/>
                </a:solidFill>
              </a:rPr>
              <a:t>Cirkulace</a:t>
            </a:r>
            <a:r>
              <a:rPr lang="en-US" altLang="en-US" sz="2800" dirty="0">
                <a:solidFill>
                  <a:schemeClr val="folHlink"/>
                </a:solidFill>
              </a:rPr>
              <a:t> </a:t>
            </a:r>
            <a:r>
              <a:rPr lang="en-US" altLang="en-US" sz="2800" dirty="0" err="1">
                <a:solidFill>
                  <a:schemeClr val="folHlink"/>
                </a:solidFill>
              </a:rPr>
              <a:t>udr</a:t>
            </a:r>
            <a:r>
              <a:rPr lang="cs-CZ" altLang="en-US" sz="2800" dirty="0">
                <a:solidFill>
                  <a:schemeClr val="folHlink"/>
                </a:solidFill>
              </a:rPr>
              <a:t>ž</a:t>
            </a:r>
            <a:r>
              <a:rPr lang="en-US" altLang="en-US" sz="2800" dirty="0" err="1">
                <a:solidFill>
                  <a:schemeClr val="folHlink"/>
                </a:solidFill>
              </a:rPr>
              <a:t>uje</a:t>
            </a:r>
            <a:r>
              <a:rPr lang="en-US" altLang="en-US" sz="2800" dirty="0">
                <a:solidFill>
                  <a:schemeClr val="folHlink"/>
                </a:solidFill>
              </a:rPr>
              <a:t> </a:t>
            </a:r>
            <a:r>
              <a:rPr lang="en-US" altLang="en-US" sz="2800" dirty="0" err="1">
                <a:solidFill>
                  <a:schemeClr val="folHlink"/>
                </a:solidFill>
              </a:rPr>
              <a:t>dod</a:t>
            </a:r>
            <a:r>
              <a:rPr lang="cs-CZ" altLang="en-US" sz="2800" dirty="0">
                <a:solidFill>
                  <a:schemeClr val="folHlink"/>
                </a:solidFill>
              </a:rPr>
              <a:t>á</a:t>
            </a:r>
            <a:r>
              <a:rPr lang="en-US" altLang="en-US" sz="2800" dirty="0" err="1">
                <a:solidFill>
                  <a:schemeClr val="folHlink"/>
                </a:solidFill>
              </a:rPr>
              <a:t>vku</a:t>
            </a:r>
            <a:r>
              <a:rPr lang="en-US" altLang="en-US" sz="2800" dirty="0">
                <a:solidFill>
                  <a:schemeClr val="folHlink"/>
                </a:solidFill>
              </a:rPr>
              <a:t> </a:t>
            </a:r>
            <a:r>
              <a:rPr lang="en-US" altLang="en-US" sz="2800" dirty="0" err="1">
                <a:solidFill>
                  <a:schemeClr val="folHlink"/>
                </a:solidFill>
              </a:rPr>
              <a:t>kysl</a:t>
            </a:r>
            <a:r>
              <a:rPr lang="cs-CZ" altLang="en-US" sz="2800" dirty="0">
                <a:solidFill>
                  <a:schemeClr val="folHlink"/>
                </a:solidFill>
              </a:rPr>
              <a:t>í</a:t>
            </a:r>
            <a:r>
              <a:rPr lang="en-US" altLang="en-US" sz="2800" dirty="0" err="1">
                <a:solidFill>
                  <a:schemeClr val="folHlink"/>
                </a:solidFill>
              </a:rPr>
              <a:t>ku</a:t>
            </a:r>
            <a:r>
              <a:rPr lang="en-US" altLang="en-US" sz="2800" dirty="0">
                <a:solidFill>
                  <a:schemeClr val="folHlink"/>
                </a:solidFill>
              </a:rPr>
              <a:t> do </a:t>
            </a:r>
            <a:r>
              <a:rPr lang="en-US" altLang="en-US" sz="2800" dirty="0" err="1">
                <a:solidFill>
                  <a:schemeClr val="folHlink"/>
                </a:solidFill>
              </a:rPr>
              <a:t>tkan</a:t>
            </a:r>
            <a:r>
              <a:rPr lang="cs-CZ" altLang="en-US" sz="2800" dirty="0">
                <a:solidFill>
                  <a:schemeClr val="folHlink"/>
                </a:solidFill>
              </a:rPr>
              <a:t>í</a:t>
            </a:r>
            <a:r>
              <a:rPr lang="en-US" altLang="en-US" sz="2800" dirty="0">
                <a:solidFill>
                  <a:schemeClr val="folHlink"/>
                </a:solidFill>
              </a:rPr>
              <a:t>, </a:t>
            </a:r>
            <a:r>
              <a:rPr lang="en-US" altLang="en-US" sz="2800" dirty="0" err="1">
                <a:solidFill>
                  <a:schemeClr val="folHlink"/>
                </a:solidFill>
              </a:rPr>
              <a:t>krevn</a:t>
            </a:r>
            <a:r>
              <a:rPr lang="cs-CZ" altLang="en-US" sz="2800" dirty="0">
                <a:solidFill>
                  <a:schemeClr val="folHlink"/>
                </a:solidFill>
              </a:rPr>
              <a:t>í </a:t>
            </a:r>
            <a:r>
              <a:rPr lang="en-US" altLang="en-US" sz="2800" dirty="0">
                <a:solidFill>
                  <a:schemeClr val="folHlink"/>
                </a:solidFill>
              </a:rPr>
              <a:t>proud je </a:t>
            </a:r>
            <a:r>
              <a:rPr lang="en-US" altLang="en-US" sz="2800" dirty="0" err="1">
                <a:solidFill>
                  <a:schemeClr val="folHlink"/>
                </a:solidFill>
              </a:rPr>
              <a:t>udr</a:t>
            </a:r>
            <a:r>
              <a:rPr lang="cs-CZ" altLang="en-US" sz="2800" dirty="0">
                <a:solidFill>
                  <a:schemeClr val="folHlink"/>
                </a:solidFill>
              </a:rPr>
              <a:t>ž</a:t>
            </a:r>
            <a:r>
              <a:rPr lang="en-US" altLang="en-US" sz="2800" dirty="0" err="1">
                <a:solidFill>
                  <a:schemeClr val="folHlink"/>
                </a:solidFill>
              </a:rPr>
              <a:t>ov</a:t>
            </a:r>
            <a:r>
              <a:rPr lang="cs-CZ" altLang="en-US" sz="2800" dirty="0">
                <a:solidFill>
                  <a:schemeClr val="folHlink"/>
                </a:solidFill>
              </a:rPr>
              <a:t>á</a:t>
            </a:r>
            <a:r>
              <a:rPr lang="en-US" altLang="en-US" sz="2800" dirty="0">
                <a:solidFill>
                  <a:schemeClr val="folHlink"/>
                </a:solidFill>
              </a:rPr>
              <a:t>n </a:t>
            </a:r>
            <a:r>
              <a:rPr lang="en-US" altLang="en-US" sz="2800" dirty="0" err="1">
                <a:solidFill>
                  <a:schemeClr val="folHlink"/>
                </a:solidFill>
              </a:rPr>
              <a:t>tlakov</a:t>
            </a:r>
            <a:r>
              <a:rPr lang="cs-CZ" altLang="en-US" sz="2800" dirty="0">
                <a:solidFill>
                  <a:schemeClr val="folHlink"/>
                </a:solidFill>
              </a:rPr>
              <a:t>ý</a:t>
            </a:r>
            <a:r>
              <a:rPr lang="en-US" altLang="en-US" sz="2800" dirty="0">
                <a:solidFill>
                  <a:schemeClr val="folHlink"/>
                </a:solidFill>
              </a:rPr>
              <a:t>mi</a:t>
            </a:r>
            <a:r>
              <a:rPr lang="cs-CZ" altLang="en-US" sz="2800" dirty="0">
                <a:solidFill>
                  <a:schemeClr val="folHlink"/>
                </a:solidFill>
              </a:rPr>
              <a:t> rozdíly a pulsací, pulsace může být přítomná i bez proudu, ale ne naopak, viz jednotky tlaku.</a:t>
            </a:r>
            <a:endParaRPr lang="en-US" altLang="en-US" sz="2800" dirty="0">
              <a:solidFill>
                <a:schemeClr val="folHlink"/>
              </a:solidFill>
            </a:endParaRP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228600" y="4316413"/>
            <a:ext cx="58928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9900"/>
                </a:solidFill>
              </a:rPr>
              <a:t>P</a:t>
            </a:r>
            <a:r>
              <a:rPr lang="cs-CZ" altLang="en-US" sz="2000" dirty="0">
                <a:solidFill>
                  <a:srgbClr val="009900"/>
                </a:solidFill>
              </a:rPr>
              <a:t>ř</a:t>
            </a:r>
            <a:r>
              <a:rPr lang="en-US" altLang="en-US" sz="2000" dirty="0" err="1">
                <a:solidFill>
                  <a:srgbClr val="009900"/>
                </a:solidFill>
              </a:rPr>
              <a:t>ipo</a:t>
            </a:r>
            <a:r>
              <a:rPr lang="cs-CZ" altLang="en-US" sz="2000" dirty="0">
                <a:solidFill>
                  <a:srgbClr val="009900"/>
                </a:solidFill>
              </a:rPr>
              <a:t>menutí jednotek tlaku: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dirty="0">
                <a:solidFill>
                  <a:srgbClr val="009900"/>
                </a:solidFill>
              </a:rPr>
              <a:t>Fyzikální vlastnosti krve srovnáváme s vodou.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dirty="0">
                <a:solidFill>
                  <a:srgbClr val="009900"/>
                </a:solidFill>
              </a:rPr>
              <a:t>Tradičně se tlak krevní měřil rtuťovým tonometrem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dirty="0">
                <a:solidFill>
                  <a:srgbClr val="009900"/>
                </a:solidFill>
              </a:rPr>
              <a:t>(nepřímou metodou).</a:t>
            </a:r>
            <a:endParaRPr lang="en-US" altLang="en-US" sz="20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89916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600" b="1" smtClean="0">
                <a:solidFill>
                  <a:srgbClr val="009900"/>
                </a:solidFill>
                <a:latin typeface="Arial" panose="020B0604020202020204" pitchFamily="34" charset="0"/>
              </a:rPr>
              <a:t>Na čem závisí arteriální tlak? </a:t>
            </a:r>
            <a:r>
              <a:rPr lang="en-GB" altLang="en-US" sz="3600" b="1" smtClean="0">
                <a:solidFill>
                  <a:srgbClr val="009900"/>
                </a:solidFill>
                <a:latin typeface="Arial" panose="020B0604020202020204" pitchFamily="34" charset="0"/>
              </a:rPr>
              <a:t>z</a:t>
            </a:r>
            <a:r>
              <a:rPr lang="cs-CZ" altLang="en-US" sz="3600" b="1" smtClean="0">
                <a:solidFill>
                  <a:srgbClr val="009900"/>
                </a:solidFill>
                <a:latin typeface="Arial" panose="020B0604020202020204" pitchFamily="34" charset="0"/>
              </a:rPr>
              <a:t>á</a:t>
            </a:r>
            <a:r>
              <a:rPr lang="en-GB" altLang="en-US" sz="3600" b="1" smtClean="0">
                <a:solidFill>
                  <a:srgbClr val="009900"/>
                </a:solidFill>
                <a:latin typeface="Arial" panose="020B0604020202020204" pitchFamily="34" charset="0"/>
              </a:rPr>
              <a:t>vis</a:t>
            </a:r>
            <a:r>
              <a:rPr lang="cs-CZ" altLang="en-US" sz="3600" b="1" smtClean="0">
                <a:solidFill>
                  <a:srgbClr val="009900"/>
                </a:solidFill>
                <a:latin typeface="Arial" panose="020B0604020202020204" pitchFamily="34" charset="0"/>
              </a:rPr>
              <a:t>í</a:t>
            </a:r>
            <a:r>
              <a:rPr lang="en-GB" altLang="en-US" sz="3600" b="1" smtClean="0">
                <a:solidFill>
                  <a:srgbClr val="009900"/>
                </a:solidFill>
                <a:latin typeface="Arial" panose="020B0604020202020204" pitchFamily="34" charset="0"/>
              </a:rPr>
              <a:t> n</a:t>
            </a:r>
            <a:r>
              <a:rPr lang="cs-CZ" altLang="en-US" sz="3600" b="1" smtClean="0">
                <a:solidFill>
                  <a:srgbClr val="009900"/>
                </a:solidFill>
                <a:latin typeface="Arial" panose="020B0604020202020204" pitchFamily="34" charset="0"/>
              </a:rPr>
              <a:t>a: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cs-CZ" altLang="en-US" sz="2800" b="1" smtClean="0"/>
              <a:t>1. </a:t>
            </a:r>
            <a:r>
              <a:rPr lang="en-GB" altLang="en-US" sz="2800" b="1" smtClean="0"/>
              <a:t>na </a:t>
            </a:r>
            <a:r>
              <a:rPr lang="cs-CZ" altLang="en-US" sz="2800" b="1" smtClean="0"/>
              <a:t>srdečn</a:t>
            </a:r>
            <a:r>
              <a:rPr lang="cs-CZ" altLang="en-US" sz="2800" b="1" smtClean="0">
                <a:latin typeface="Arial" panose="020B0604020202020204" pitchFamily="34" charset="0"/>
              </a:rPr>
              <a:t>í</a:t>
            </a:r>
            <a:r>
              <a:rPr lang="cs-CZ" altLang="en-US" sz="2800" b="1" smtClean="0"/>
              <a:t>m výdeji</a:t>
            </a:r>
            <a:endParaRPr lang="cs-CZ" altLang="en-US" sz="2800" smtClean="0"/>
          </a:p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cs-CZ" altLang="en-US" sz="2800" smtClean="0"/>
              <a:t>	frekvence * tepový objem</a:t>
            </a:r>
          </a:p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cs-CZ" altLang="en-US" sz="2800" smtClean="0"/>
              <a:t>	ejekčn</a:t>
            </a:r>
            <a:r>
              <a:rPr lang="cs-CZ" altLang="en-US" sz="2800" smtClean="0">
                <a:latin typeface="Arial" panose="020B0604020202020204" pitchFamily="34" charset="0"/>
              </a:rPr>
              <a:t>í</a:t>
            </a:r>
            <a:r>
              <a:rPr lang="cs-CZ" altLang="en-US" sz="2800" smtClean="0"/>
              <a:t> frakce: </a:t>
            </a:r>
          </a:p>
          <a:p>
            <a:pPr marL="990600" lvl="1" indent="-533400" eaLnBrk="1" hangingPunct="1">
              <a:buFontTx/>
              <a:buNone/>
            </a:pPr>
            <a:r>
              <a:rPr lang="cs-CZ" altLang="en-US" smtClean="0"/>
              <a:t>Tepový</a:t>
            </a:r>
            <a:r>
              <a:rPr lang="en-US" altLang="en-US" smtClean="0"/>
              <a:t>_</a:t>
            </a:r>
            <a:r>
              <a:rPr lang="cs-CZ" altLang="en-US" smtClean="0"/>
              <a:t>Objem / End</a:t>
            </a:r>
            <a:r>
              <a:rPr lang="en-US" altLang="en-US" smtClean="0"/>
              <a:t>_</a:t>
            </a:r>
            <a:r>
              <a:rPr lang="cs-CZ" altLang="en-US" smtClean="0"/>
              <a:t>D</a:t>
            </a:r>
            <a:r>
              <a:rPr lang="en-US" altLang="en-US" smtClean="0"/>
              <a:t>iastolick</a:t>
            </a:r>
            <a:r>
              <a:rPr lang="cs-CZ" altLang="en-US" smtClean="0"/>
              <a:t>ý</a:t>
            </a:r>
            <a:r>
              <a:rPr lang="en-US" altLang="en-US" smtClean="0"/>
              <a:t>_</a:t>
            </a:r>
            <a:r>
              <a:rPr lang="cs-CZ" altLang="en-US" smtClean="0"/>
              <a:t>Objem</a:t>
            </a:r>
          </a:p>
          <a:p>
            <a:pPr marL="990600" lvl="1" indent="-533400" eaLnBrk="1" hangingPunct="1">
              <a:buFontTx/>
              <a:buNone/>
            </a:pPr>
            <a:r>
              <a:rPr lang="cs-CZ" altLang="en-US" smtClean="0"/>
              <a:t>(norma: circa 65 %)</a:t>
            </a:r>
          </a:p>
          <a:p>
            <a:pPr marL="990600" lvl="1" indent="-533400" eaLnBrk="1" hangingPunct="1">
              <a:buFontTx/>
              <a:buNone/>
            </a:pPr>
            <a:endParaRPr lang="cs-CZ" altLang="en-US" smtClean="0"/>
          </a:p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cs-CZ" altLang="en-US" sz="2800" b="1" smtClean="0"/>
              <a:t>2. </a:t>
            </a:r>
            <a:r>
              <a:rPr lang="en-GB" altLang="en-US" sz="2800" b="1" smtClean="0"/>
              <a:t>na </a:t>
            </a:r>
            <a:r>
              <a:rPr lang="cs-CZ" altLang="en-US" sz="2800" b="1" smtClean="0"/>
              <a:t>perifern</a:t>
            </a:r>
            <a:r>
              <a:rPr lang="cs-CZ" altLang="en-US" sz="2800" b="1" smtClean="0">
                <a:latin typeface="Arial" panose="020B0604020202020204" pitchFamily="34" charset="0"/>
              </a:rPr>
              <a:t>í</a:t>
            </a:r>
            <a:r>
              <a:rPr lang="cs-CZ" altLang="en-US" sz="2800" b="1" smtClean="0"/>
              <a:t>m odporu</a:t>
            </a:r>
          </a:p>
          <a:p>
            <a:pPr marL="609600" indent="-609600" eaLnBrk="1" hangingPunct="1"/>
            <a:endParaRPr lang="cs-CZ" altLang="en-US" sz="2800" b="1" smtClean="0"/>
          </a:p>
          <a:p>
            <a:pPr marL="609600" indent="-609600" eaLnBrk="1" hangingPunct="1">
              <a:buFont typeface="Arial" panose="020B0604020202020204" pitchFamily="34" charset="0"/>
              <a:buNone/>
            </a:pPr>
            <a:endParaRPr lang="cs-CZ" altLang="en-US" sz="2800" b="1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200" b="1" smtClean="0">
                <a:solidFill>
                  <a:srgbClr val="009900"/>
                </a:solidFill>
              </a:rPr>
              <a:t>Funkce pružn</a:t>
            </a:r>
            <a:r>
              <a:rPr lang="cs-CZ" altLang="en-US" sz="3200" b="1" smtClean="0">
                <a:solidFill>
                  <a:srgbClr val="009900"/>
                </a:solidFill>
                <a:latin typeface="Arial" panose="020B0604020202020204" pitchFamily="34" charset="0"/>
              </a:rPr>
              <a:t>í</a:t>
            </a:r>
            <a:r>
              <a:rPr lang="cs-CZ" altLang="en-US" sz="3200" b="1" smtClean="0">
                <a:solidFill>
                  <a:srgbClr val="009900"/>
                </a:solidFill>
              </a:rPr>
              <a:t>ku</a:t>
            </a:r>
            <a:br>
              <a:rPr lang="cs-CZ" altLang="en-US" sz="3200" b="1" smtClean="0">
                <a:solidFill>
                  <a:srgbClr val="009900"/>
                </a:solidFill>
              </a:rPr>
            </a:br>
            <a:r>
              <a:rPr lang="cs-CZ" altLang="en-US" sz="3200" b="1" smtClean="0">
                <a:solidFill>
                  <a:srgbClr val="009900"/>
                </a:solidFill>
              </a:rPr>
              <a:t>(= aortální mechanický rezervoár)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505200" y="1412875"/>
            <a:ext cx="5046663" cy="38163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2800" b="1" smtClean="0"/>
              <a:t>Systola</a:t>
            </a:r>
            <a:r>
              <a:rPr lang="cs-CZ" altLang="en-US" sz="2800" smtClean="0"/>
              <a:t> = přeměna kinetick</a:t>
            </a:r>
            <a:r>
              <a:rPr lang="cs-CZ" altLang="en-US" sz="2800" smtClean="0">
                <a:latin typeface="Arial" panose="020B0604020202020204" pitchFamily="34" charset="0"/>
              </a:rPr>
              <a:t>é</a:t>
            </a:r>
            <a:r>
              <a:rPr lang="cs-CZ" altLang="en-US" sz="2800" smtClean="0"/>
              <a:t> energie krve na elastickou energii stěny aorty</a:t>
            </a:r>
          </a:p>
          <a:p>
            <a:pPr eaLnBrk="1" hangingPunct="1"/>
            <a:r>
              <a:rPr lang="cs-CZ" altLang="en-US" sz="2800" b="1" smtClean="0"/>
              <a:t>Diastola </a:t>
            </a:r>
            <a:r>
              <a:rPr lang="cs-CZ" altLang="en-US" sz="2800" smtClean="0"/>
              <a:t>= přeměna elastick</a:t>
            </a:r>
            <a:r>
              <a:rPr lang="cs-CZ" altLang="en-US" sz="2800" smtClean="0">
                <a:latin typeface="Arial" panose="020B0604020202020204" pitchFamily="34" charset="0"/>
              </a:rPr>
              <a:t>é</a:t>
            </a:r>
            <a:r>
              <a:rPr lang="cs-CZ" altLang="en-US" sz="2800" smtClean="0"/>
              <a:t> energie stěny aorty na kinetickou energii krve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0"/>
            <a:ext cx="8991600" cy="1143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200" b="1" smtClean="0">
                <a:solidFill>
                  <a:srgbClr val="009900"/>
                </a:solidFill>
                <a:latin typeface="Arial" panose="020B0604020202020204" pitchFamily="34" charset="0"/>
              </a:rPr>
              <a:t>Průtok krve orgány (systém/ plíce: 100 </a:t>
            </a:r>
            <a:r>
              <a:rPr lang="en-US" altLang="en-US" sz="3200" b="1" smtClean="0">
                <a:solidFill>
                  <a:srgbClr val="009900"/>
                </a:solidFill>
                <a:latin typeface="Arial" panose="020B0604020202020204" pitchFamily="34" charset="0"/>
              </a:rPr>
              <a:t>%</a:t>
            </a:r>
            <a:r>
              <a:rPr lang="cs-CZ" altLang="en-US" sz="3200" b="1" smtClean="0">
                <a:solidFill>
                  <a:srgbClr val="009900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25563"/>
            <a:ext cx="8229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en-US" smtClean="0"/>
          </a:p>
          <a:p>
            <a:pPr eaLnBrk="1" hangingPunct="1"/>
            <a:r>
              <a:rPr lang="cs-CZ" altLang="en-US" smtClean="0"/>
              <a:t>mozek  	14%		700 ml		50</a:t>
            </a:r>
          </a:p>
          <a:p>
            <a:pPr eaLnBrk="1" hangingPunct="1"/>
            <a:r>
              <a:rPr lang="cs-CZ" altLang="en-US" smtClean="0"/>
              <a:t>srdce	4% 		200 ml		70</a:t>
            </a:r>
          </a:p>
          <a:p>
            <a:pPr eaLnBrk="1" hangingPunct="1"/>
            <a:r>
              <a:rPr lang="cs-CZ" altLang="en-US" smtClean="0"/>
              <a:t>bronchy	2%		100 ml		25</a:t>
            </a:r>
          </a:p>
          <a:p>
            <a:pPr eaLnBrk="1" hangingPunct="1"/>
            <a:r>
              <a:rPr lang="cs-CZ" altLang="en-US" smtClean="0"/>
              <a:t>ledviny	22%		1100 ml		360</a:t>
            </a:r>
          </a:p>
          <a:p>
            <a:pPr eaLnBrk="1" hangingPunct="1"/>
            <a:r>
              <a:rPr lang="cs-CZ" altLang="en-US" smtClean="0"/>
              <a:t>játra	27%		1350	 ml		95</a:t>
            </a:r>
          </a:p>
          <a:p>
            <a:pPr eaLnBrk="1" hangingPunct="1"/>
            <a:r>
              <a:rPr lang="cs-CZ" altLang="en-US" smtClean="0"/>
              <a:t>svaly	15%		750 ml		4</a:t>
            </a:r>
          </a:p>
          <a:p>
            <a:pPr eaLnBrk="1" hangingPunct="1"/>
            <a:r>
              <a:rPr lang="cs-CZ" altLang="en-US" smtClean="0"/>
              <a:t>kůže	6%		300 ml		3</a:t>
            </a:r>
          </a:p>
        </p:txBody>
      </p:sp>
      <p:graphicFrame>
        <p:nvGraphicFramePr>
          <p:cNvPr id="122884" name="Group 4"/>
          <p:cNvGraphicFramePr>
            <a:graphicFrameLocks noGrp="1"/>
          </p:cNvGraphicFramePr>
          <p:nvPr/>
        </p:nvGraphicFramePr>
        <p:xfrm>
          <a:off x="827088" y="1066800"/>
          <a:ext cx="6840537" cy="5516564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6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6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7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ml/min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ml/min/100g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6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8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nadledviny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25 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600" b="1" smtClean="0">
                <a:solidFill>
                  <a:srgbClr val="009900"/>
                </a:solidFill>
                <a:latin typeface="Arial" panose="020B0604020202020204" pitchFamily="34" charset="0"/>
              </a:rPr>
              <a:t>Regulace krevního oběhu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2800" smtClean="0">
                <a:latin typeface="Arial" panose="020B0604020202020204" pitchFamily="34" charset="0"/>
              </a:rPr>
              <a:t>humorální x nervová</a:t>
            </a:r>
          </a:p>
          <a:p>
            <a:pPr eaLnBrk="1" hangingPunct="1"/>
            <a:r>
              <a:rPr lang="cs-CZ" altLang="en-US" sz="2800" smtClean="0">
                <a:latin typeface="Arial" panose="020B0604020202020204" pitchFamily="34" charset="0"/>
              </a:rPr>
              <a:t>lokální x generalizovaná</a:t>
            </a:r>
          </a:p>
          <a:p>
            <a:pPr eaLnBrk="1" hangingPunct="1"/>
            <a:r>
              <a:rPr lang="cs-CZ" altLang="en-US" sz="2800" smtClean="0">
                <a:latin typeface="Arial" panose="020B0604020202020204" pitchFamily="34" charset="0"/>
              </a:rPr>
              <a:t>rychlá x pomalá</a:t>
            </a:r>
          </a:p>
          <a:p>
            <a:pPr eaLnBrk="1" hangingPunct="1"/>
            <a:r>
              <a:rPr lang="cs-CZ" altLang="en-US" sz="2800" smtClean="0">
                <a:latin typeface="Arial" panose="020B0604020202020204" pitchFamily="34" charset="0"/>
              </a:rPr>
              <a:t>srdeční výdej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en-US" sz="2800" smtClean="0">
                <a:latin typeface="Arial" panose="020B0604020202020204" pitchFamily="34" charset="0"/>
              </a:rPr>
              <a:t>(frekvence, síla stahu) x periferní odpor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en-US" sz="3600" b="1" smtClean="0">
                <a:solidFill>
                  <a:srgbClr val="009900"/>
                </a:solidFill>
                <a:latin typeface="Arial" panose="020B0604020202020204" pitchFamily="34" charset="0"/>
              </a:rPr>
              <a:t>Neuro- (</a:t>
            </a:r>
            <a:r>
              <a:rPr lang="en-GB" altLang="en-US" sz="3600" b="1" smtClean="0">
                <a:solidFill>
                  <a:srgbClr val="009900"/>
                </a:solidFill>
                <a:latin typeface="Arial" panose="020B0604020202020204" pitchFamily="34" charset="0"/>
              </a:rPr>
              <a:t>= nervo</a:t>
            </a:r>
            <a:r>
              <a:rPr lang="cs-CZ" altLang="en-US" sz="3600" b="1" smtClean="0">
                <a:solidFill>
                  <a:srgbClr val="009900"/>
                </a:solidFill>
                <a:latin typeface="Arial" panose="020B0604020202020204" pitchFamily="34" charset="0"/>
              </a:rPr>
              <a:t>vě)</a:t>
            </a:r>
            <a:br>
              <a:rPr lang="cs-CZ" altLang="en-US" sz="3600" b="1" smtClean="0">
                <a:solidFill>
                  <a:srgbClr val="009900"/>
                </a:solidFill>
                <a:latin typeface="Arial" panose="020B0604020202020204" pitchFamily="34" charset="0"/>
              </a:rPr>
            </a:br>
            <a:r>
              <a:rPr lang="cs-CZ" altLang="en-US" sz="3600" b="1" smtClean="0">
                <a:solidFill>
                  <a:srgbClr val="009900"/>
                </a:solidFill>
                <a:latin typeface="Arial" panose="020B0604020202020204" pitchFamily="34" charset="0"/>
              </a:rPr>
              <a:t>humorální (= hormonální) regulace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en-US" sz="2800" smtClean="0">
              <a:latin typeface="Arial" panose="020B0604020202020204" pitchFamily="34" charset="0"/>
            </a:endParaRPr>
          </a:p>
          <a:p>
            <a:pPr eaLnBrk="1" hangingPunct="1"/>
            <a:r>
              <a:rPr lang="cs-CZ" altLang="en-US" sz="2800" smtClean="0">
                <a:latin typeface="Arial" panose="020B0604020202020204" pitchFamily="34" charset="0"/>
              </a:rPr>
              <a:t>řídící centrum</a:t>
            </a:r>
          </a:p>
          <a:p>
            <a:pPr eaLnBrk="1" hangingPunct="1"/>
            <a:r>
              <a:rPr lang="cs-CZ" altLang="en-US" sz="2800" smtClean="0">
                <a:latin typeface="Arial" panose="020B0604020202020204" pitchFamily="34" charset="0"/>
              </a:rPr>
              <a:t>hormony a ionty</a:t>
            </a:r>
          </a:p>
          <a:p>
            <a:pPr eaLnBrk="1" hangingPunct="1"/>
            <a:r>
              <a:rPr lang="cs-CZ" altLang="en-US" sz="2800" smtClean="0">
                <a:latin typeface="Arial" panose="020B0604020202020204" pitchFamily="34" charset="0"/>
              </a:rPr>
              <a:t>látky vznikající ve speciálních žlázách a působící celkově</a:t>
            </a:r>
          </a:p>
          <a:p>
            <a:pPr eaLnBrk="1" hangingPunct="1"/>
            <a:r>
              <a:rPr lang="cs-CZ" altLang="en-US" sz="2800" smtClean="0">
                <a:latin typeface="Arial" panose="020B0604020202020204" pitchFamily="34" charset="0"/>
              </a:rPr>
              <a:t>látky vznikající a působící lokálně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F:\Výuka\Medical physiology\ALLImages\S9781416031154-023-f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0"/>
            <a:ext cx="7191375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Zástupný symbol pro číslo snímk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0C670E-3712-4CCB-8725-C2BBAC497B77}" type="slidenum">
              <a:rPr lang="cs-CZ" altLang="en-US" sz="1400">
                <a:latin typeface="Times New Roman" panose="02020603050405020304" pitchFamily="18" charset="0"/>
              </a:rPr>
              <a:pPr/>
              <a:t>56</a:t>
            </a:fld>
            <a:endParaRPr lang="cs-CZ" altLang="en-US" sz="1400">
              <a:latin typeface="Times New Roman" panose="02020603050405020304" pitchFamily="18" charset="0"/>
            </a:endParaRPr>
          </a:p>
        </p:txBody>
      </p:sp>
      <p:pic>
        <p:nvPicPr>
          <p:cNvPr id="737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1800"/>
            <a:ext cx="8610600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2" name="TextovéPole 4"/>
          <p:cNvSpPr txBox="1">
            <a:spLocks noChangeArrowheads="1"/>
          </p:cNvSpPr>
          <p:nvPr/>
        </p:nvSpPr>
        <p:spPr bwMode="auto">
          <a:xfrm>
            <a:off x="268288" y="-7938"/>
            <a:ext cx="5446712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en-US" sz="2800">
                <a:solidFill>
                  <a:srgbClr val="00B050"/>
                </a:solidFill>
              </a:rPr>
              <a:t>Přehled neurohumorálního řízení</a:t>
            </a:r>
            <a:endParaRPr lang="en-GB" altLang="en-US" sz="280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600" b="1" smtClean="0">
                <a:solidFill>
                  <a:srgbClr val="009900"/>
                </a:solidFill>
                <a:latin typeface="Arial" panose="020B0604020202020204" pitchFamily="34" charset="0"/>
              </a:rPr>
              <a:t>Nervová regulace/ sympatikus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reguluje především globální funkce (redistribuce do různých orgánů, činnost srdce)</a:t>
            </a:r>
          </a:p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autonomní nervový systém</a:t>
            </a:r>
          </a:p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hrudní a bederní sympatikus</a:t>
            </a:r>
          </a:p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parasympatikus v regulaci cirkulace méně významný (?)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600" b="1" smtClean="0">
                <a:solidFill>
                  <a:srgbClr val="009900"/>
                </a:solidFill>
                <a:latin typeface="Arial" panose="020B0604020202020204" pitchFamily="34" charset="0"/>
              </a:rPr>
              <a:t>Parasympatikus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i="1" smtClean="0">
                <a:latin typeface="Arial" panose="020B0604020202020204" pitchFamily="34" charset="0"/>
              </a:rPr>
              <a:t>nervus vagus</a:t>
            </a:r>
            <a:r>
              <a:rPr lang="cs-CZ" altLang="en-US" smtClean="0">
                <a:latin typeface="Arial" panose="020B0604020202020204" pitchFamily="34" charset="0"/>
              </a:rPr>
              <a:t> vede přímo k srdci</a:t>
            </a:r>
          </a:p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jediný významný mechanismus ovlivnění cirkulace je vagová inervace srdce</a:t>
            </a:r>
          </a:p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pokles frekvence i síly srdeční kontrakce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685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600" b="1" smtClean="0">
                <a:solidFill>
                  <a:srgbClr val="009900"/>
                </a:solidFill>
                <a:latin typeface="Arial" panose="020B0604020202020204" pitchFamily="34" charset="0"/>
              </a:rPr>
              <a:t>Rychlost nervové regulace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45259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velmi rychlá</a:t>
            </a:r>
          </a:p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lokálně zdvojnásobí tlak za 5 - 10 s</a:t>
            </a:r>
          </a:p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inhibice vazomotorického centra sníží za 10 - 40 s arterielní tlak na polovinu</a:t>
            </a:r>
          </a:p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suverénně nejrychlejší mechanismus regulace tlaku</a:t>
            </a:r>
          </a:p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viz ortho-statický reflex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381000" y="5865813"/>
            <a:ext cx="8353569" cy="46166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2400" dirty="0" smtClean="0"/>
              <a:t>Orthostatický reflex: Zde je možná demonstrace</a:t>
            </a:r>
            <a:r>
              <a:rPr lang="cs-CZ" altLang="en-US" sz="2400" dirty="0"/>
              <a:t>/ experiment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0" y="274638"/>
            <a:ext cx="2895600" cy="1401762"/>
          </a:xfrm>
        </p:spPr>
        <p:txBody>
          <a:bodyPr/>
          <a:lstStyle/>
          <a:p>
            <a:r>
              <a:rPr lang="cs-CZ" dirty="0" smtClean="0">
                <a:solidFill>
                  <a:srgbClr val="009900"/>
                </a:solidFill>
              </a:rPr>
              <a:t>Cirkulace - přehled</a:t>
            </a:r>
            <a:endParaRPr lang="en-GB" dirty="0">
              <a:solidFill>
                <a:srgbClr val="0099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0F65C-40A0-4EC1-89E0-E857CD5DBC43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0" y="67235"/>
            <a:ext cx="4397829" cy="679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altLang="en-US" smtClean="0">
                <a:solidFill>
                  <a:srgbClr val="009900"/>
                </a:solidFill>
                <a:latin typeface="Arial" panose="020B0604020202020204" pitchFamily="34" charset="0"/>
              </a:rPr>
              <a:t>Cévní přestavba, rekanalizace</a:t>
            </a:r>
          </a:p>
        </p:txBody>
      </p:sp>
      <p:sp>
        <p:nvSpPr>
          <p:cNvPr id="80899" name="Rectangle 2"/>
          <p:cNvSpPr>
            <a:spLocks noChangeArrowheads="1"/>
          </p:cNvSpPr>
          <p:nvPr/>
        </p:nvSpPr>
        <p:spPr bwMode="auto">
          <a:xfrm>
            <a:off x="1074738" y="1219200"/>
            <a:ext cx="6994525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arenR"/>
            </a:pPr>
            <a:r>
              <a:rPr lang="cs-CZ" altLang="en-US" sz="2400"/>
              <a:t>Hypoxie způsobuje vasodilataci.</a:t>
            </a:r>
          </a:p>
          <a:p>
            <a:pPr eaLnBrk="1" hangingPunct="1">
              <a:buFontTx/>
              <a:buAutoNum type="arabicParenR"/>
            </a:pPr>
            <a:r>
              <a:rPr lang="cs-CZ" altLang="en-US" sz="2400"/>
              <a:t>Růst a regenerace tkání nemůže postupovat bez růstu cév, totéž je u nádorů.</a:t>
            </a:r>
          </a:p>
          <a:p>
            <a:pPr eaLnBrk="1" hangingPunct="1">
              <a:buFontTx/>
              <a:buAutoNum type="arabicParenR"/>
            </a:pPr>
            <a:r>
              <a:rPr lang="cs-CZ" altLang="en-US" sz="2400"/>
              <a:t>V řečištích, která nemají kolaterální cirkulaci</a:t>
            </a:r>
          </a:p>
          <a:p>
            <a:pPr eaLnBrk="1" hangingPunct="1"/>
            <a:r>
              <a:rPr lang="cs-CZ" altLang="en-US" sz="2400"/>
              <a:t>může docházet k infarktům tkáně (mozek, srdce)</a:t>
            </a:r>
          </a:p>
          <a:p>
            <a:pPr eaLnBrk="1" hangingPunct="1"/>
            <a:r>
              <a:rPr lang="cs-CZ" altLang="en-US" sz="2400"/>
              <a:t>4) Neovaskularizace je základem reparace</a:t>
            </a:r>
          </a:p>
          <a:p>
            <a:pPr eaLnBrk="1" hangingPunct="1"/>
            <a:r>
              <a:rPr lang="cs-CZ" altLang="en-US" sz="2400"/>
              <a:t>(= hojení vazivovou tkání).</a:t>
            </a:r>
          </a:p>
          <a:p>
            <a:pPr eaLnBrk="1" hangingPunct="1"/>
            <a:r>
              <a:rPr lang="cs-CZ" altLang="en-US" sz="2400"/>
              <a:t>5) Určité tkáně se odlišují: například v sítnici je neovaskularizace při diabetické retinopatii podkladem sítnicové degenerace.</a:t>
            </a:r>
          </a:p>
          <a:p>
            <a:pPr eaLnBrk="1" hangingPunct="1"/>
            <a:r>
              <a:rPr lang="cs-CZ" altLang="en-US" sz="2400"/>
              <a:t>6) Čerstvý trombus v koronárních, mozkových a dalších arteriích je možno rozpouštět katetrizací s urokinázou či streptokinázou.</a:t>
            </a:r>
          </a:p>
          <a:p>
            <a:pPr eaLnBrk="1" hangingPunct="1"/>
            <a:r>
              <a:rPr lang="cs-CZ" altLang="en-US" sz="2400"/>
              <a:t>7) Pro udržení průsvitu arterií se implantují stenty.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71800"/>
            <a:ext cx="8305800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en-US" sz="3200" smtClean="0">
                <a:solidFill>
                  <a:srgbClr val="009900"/>
                </a:solidFill>
                <a:latin typeface="Arial" panose="020B0604020202020204" pitchFamily="34" charset="0"/>
              </a:rPr>
              <a:t>Následuje:</a:t>
            </a:r>
            <a:br>
              <a:rPr lang="cs-CZ" altLang="en-US" sz="3200" smtClean="0">
                <a:solidFill>
                  <a:srgbClr val="009900"/>
                </a:solidFill>
                <a:latin typeface="Arial" panose="020B0604020202020204" pitchFamily="34" charset="0"/>
              </a:rPr>
            </a:br>
            <a:r>
              <a:rPr lang="cs-CZ" altLang="en-US" sz="3200" smtClean="0">
                <a:solidFill>
                  <a:srgbClr val="009900"/>
                </a:solidFill>
                <a:latin typeface="Arial" panose="020B0604020202020204" pitchFamily="34" charset="0"/>
              </a:rPr>
              <a:t/>
            </a:r>
            <a:br>
              <a:rPr lang="cs-CZ" altLang="en-US" sz="3200" smtClean="0">
                <a:solidFill>
                  <a:srgbClr val="009900"/>
                </a:solidFill>
                <a:latin typeface="Arial" panose="020B0604020202020204" pitchFamily="34" charset="0"/>
              </a:rPr>
            </a:br>
            <a:r>
              <a:rPr lang="cs-CZ" altLang="en-US" sz="3200" smtClean="0">
                <a:solidFill>
                  <a:srgbClr val="009900"/>
                </a:solidFill>
                <a:latin typeface="Arial" panose="020B0604020202020204" pitchFamily="34" charset="0"/>
              </a:rPr>
              <a:t>odškrtání souhrnu</a:t>
            </a:r>
            <a:endParaRPr lang="en-US" altLang="en-US" sz="3200" smtClean="0">
              <a:solidFill>
                <a:srgbClr val="009900"/>
              </a:solidFill>
              <a:latin typeface="Arial" panose="020B0604020202020204" pitchFamily="34" charset="0"/>
            </a:endParaRP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152400" y="582127"/>
            <a:ext cx="8763000" cy="243143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2400" dirty="0" smtClean="0"/>
              <a:t>Všemi tématy cirkulace prostupuje</a:t>
            </a:r>
            <a:r>
              <a:rPr lang="cs-CZ" altLang="en-US" sz="2400" dirty="0" smtClean="0"/>
              <a:t>: </a:t>
            </a:r>
            <a:r>
              <a:rPr lang="cs-CZ" altLang="en-US" sz="2400" dirty="0"/>
              <a:t>regulace </a:t>
            </a:r>
            <a:r>
              <a:rPr lang="cs-CZ" altLang="en-US" sz="2400" dirty="0" smtClean="0"/>
              <a:t>cirkulace.</a:t>
            </a:r>
            <a:endParaRPr lang="cs-CZ" altLang="en-US" sz="2400" dirty="0"/>
          </a:p>
          <a:p>
            <a:pPr eaLnBrk="1" hangingPunct="1"/>
            <a:r>
              <a:rPr lang="cs-CZ" altLang="en-US" sz="2400" dirty="0"/>
              <a:t>Je potřeba regulacím porozumět…</a:t>
            </a:r>
          </a:p>
          <a:p>
            <a:pPr eaLnBrk="1" hangingPunct="1"/>
            <a:r>
              <a:rPr lang="cs-CZ" altLang="en-US" sz="2400" dirty="0"/>
              <a:t>Jsou </a:t>
            </a:r>
            <a:r>
              <a:rPr lang="cs-CZ" altLang="en-US" sz="2400" dirty="0" smtClean="0"/>
              <a:t>nervové, lokální </a:t>
            </a:r>
            <a:r>
              <a:rPr lang="cs-CZ" altLang="en-US" sz="2400" dirty="0"/>
              <a:t>i hormonální, říkáme neuro- </a:t>
            </a:r>
            <a:r>
              <a:rPr lang="cs-CZ" altLang="en-US" sz="2400" dirty="0" smtClean="0"/>
              <a:t>humorální.</a:t>
            </a:r>
            <a:endParaRPr lang="cs-CZ" altLang="en-US" sz="2400" dirty="0"/>
          </a:p>
          <a:p>
            <a:pPr eaLnBrk="1" hangingPunct="1"/>
            <a:r>
              <a:rPr lang="cs-CZ" altLang="en-US" sz="2400" dirty="0"/>
              <a:t>Neexistuje snadná cesta </a:t>
            </a:r>
            <a:r>
              <a:rPr lang="cs-CZ" altLang="en-US" sz="2400" dirty="0" smtClean="0"/>
              <a:t>k pochopení, vše je třeba promyslet </a:t>
            </a:r>
            <a:r>
              <a:rPr lang="cs-CZ" altLang="en-US" sz="3200" dirty="0" smtClean="0">
                <a:sym typeface="Wingdings" panose="05000000000000000000" pitchFamily="2" charset="2"/>
              </a:rPr>
              <a:t>.</a:t>
            </a:r>
            <a:endParaRPr lang="cs-CZ" altLang="en-US" sz="2400" dirty="0"/>
          </a:p>
          <a:p>
            <a:pPr eaLnBrk="1" hangingPunct="1"/>
            <a:endParaRPr lang="cs-CZ" altLang="en-US" sz="2400" dirty="0"/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8518525" y="6232525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/>
              <a:t>62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object 3"/>
          <p:cNvSpPr txBox="1">
            <a:spLocks noChangeArrowheads="1"/>
          </p:cNvSpPr>
          <p:nvPr/>
        </p:nvSpPr>
        <p:spPr bwMode="auto">
          <a:xfrm>
            <a:off x="76200" y="685800"/>
            <a:ext cx="9067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6000"/>
              </a:lnSpc>
            </a:pPr>
            <a:r>
              <a:rPr lang="en-US" altLang="en-US" sz="1800"/>
              <a:t>1.</a:t>
            </a:r>
            <a:r>
              <a:rPr lang="cs-CZ" altLang="en-US" sz="1800"/>
              <a:t> </a:t>
            </a:r>
            <a:r>
              <a:rPr lang="en-US" altLang="en-US" sz="1800"/>
              <a:t>Vysvětlit</a:t>
            </a:r>
            <a:r>
              <a:rPr lang="cs-CZ" altLang="en-US" sz="1800"/>
              <a:t>,</a:t>
            </a:r>
            <a:r>
              <a:rPr lang="en-US" altLang="en-US" sz="1800"/>
              <a:t> proč bez krevního oběhu je lidský život nemožný, vyjmenovat krevní funkce</a:t>
            </a:r>
          </a:p>
          <a:p>
            <a:pPr eaLnBrk="1" hangingPunct="1">
              <a:lnSpc>
                <a:spcPct val="96000"/>
              </a:lnSpc>
              <a:spcBef>
                <a:spcPts val="175"/>
              </a:spcBef>
            </a:pPr>
            <a:r>
              <a:rPr lang="en-US" altLang="en-US" sz="1800"/>
              <a:t>2.</a:t>
            </a:r>
            <a:r>
              <a:rPr lang="cs-CZ" altLang="en-US" sz="1800"/>
              <a:t> </a:t>
            </a:r>
            <a:r>
              <a:rPr lang="en-US" altLang="en-US" sz="1800"/>
              <a:t>Vysvětlit principy oběhu krve a lymfy</a:t>
            </a:r>
          </a:p>
          <a:p>
            <a:pPr eaLnBrk="1" hangingPunct="1">
              <a:lnSpc>
                <a:spcPct val="96000"/>
              </a:lnSpc>
              <a:spcBef>
                <a:spcPts val="188"/>
              </a:spcBef>
            </a:pPr>
            <a:r>
              <a:rPr lang="en-US" altLang="en-US" sz="1800"/>
              <a:t>3.</a:t>
            </a:r>
            <a:r>
              <a:rPr lang="cs-CZ" altLang="en-US" sz="1800"/>
              <a:t> </a:t>
            </a:r>
            <a:r>
              <a:rPr lang="en-US" altLang="en-US" sz="1800"/>
              <a:t>Vysvětlit vznik a šíření srdečních impulzů</a:t>
            </a:r>
          </a:p>
          <a:p>
            <a:pPr eaLnBrk="1" hangingPunct="1">
              <a:lnSpc>
                <a:spcPct val="96000"/>
              </a:lnSpc>
              <a:spcBef>
                <a:spcPts val="188"/>
              </a:spcBef>
            </a:pPr>
            <a:r>
              <a:rPr lang="en-US" altLang="en-US" sz="1800"/>
              <a:t>4.</a:t>
            </a:r>
            <a:r>
              <a:rPr lang="cs-CZ" altLang="en-US" sz="1800"/>
              <a:t> </a:t>
            </a:r>
            <a:r>
              <a:rPr lang="en-US" altLang="en-US" sz="1800"/>
              <a:t>Vysvětlit princip elektrokardiografie</a:t>
            </a:r>
          </a:p>
          <a:p>
            <a:pPr eaLnBrk="1" hangingPunct="1">
              <a:lnSpc>
                <a:spcPct val="96000"/>
              </a:lnSpc>
              <a:spcBef>
                <a:spcPts val="175"/>
              </a:spcBef>
            </a:pPr>
            <a:r>
              <a:rPr lang="en-US" altLang="en-US" sz="1800"/>
              <a:t>5.</a:t>
            </a:r>
            <a:r>
              <a:rPr lang="cs-CZ" altLang="en-US" sz="1800"/>
              <a:t> </a:t>
            </a:r>
            <a:r>
              <a:rPr lang="en-US" altLang="en-US" sz="1800"/>
              <a:t>Definovat srdeční cyklus a jeho fáze</a:t>
            </a:r>
          </a:p>
          <a:p>
            <a:pPr eaLnBrk="1" hangingPunct="1">
              <a:lnSpc>
                <a:spcPct val="96000"/>
              </a:lnSpc>
              <a:spcBef>
                <a:spcPts val="188"/>
              </a:spcBef>
            </a:pPr>
            <a:r>
              <a:rPr lang="en-US" altLang="en-US" sz="1800"/>
              <a:t>6.</a:t>
            </a:r>
            <a:r>
              <a:rPr lang="cs-CZ" altLang="en-US" sz="1800"/>
              <a:t> </a:t>
            </a:r>
            <a:r>
              <a:rPr lang="en-US" altLang="en-US" sz="1800"/>
              <a:t>Definovat srdeční minutový objem (srdeční výdej) a způsoby jeho měření</a:t>
            </a:r>
          </a:p>
          <a:p>
            <a:pPr eaLnBrk="1" hangingPunct="1">
              <a:lnSpc>
                <a:spcPct val="96000"/>
              </a:lnSpc>
              <a:spcBef>
                <a:spcPts val="188"/>
              </a:spcBef>
            </a:pPr>
            <a:r>
              <a:rPr lang="en-US" altLang="en-US" sz="1800"/>
              <a:t>7.</a:t>
            </a:r>
            <a:r>
              <a:rPr lang="cs-CZ" altLang="en-US" sz="1800"/>
              <a:t> </a:t>
            </a:r>
            <a:r>
              <a:rPr lang="en-US" altLang="en-US" sz="1800"/>
              <a:t>Definovat srdeční práci a výkon</a:t>
            </a:r>
          </a:p>
          <a:p>
            <a:pPr eaLnBrk="1" hangingPunct="1">
              <a:lnSpc>
                <a:spcPct val="96000"/>
              </a:lnSpc>
              <a:spcBef>
                <a:spcPts val="175"/>
              </a:spcBef>
            </a:pPr>
            <a:r>
              <a:rPr lang="en-US" altLang="en-US" sz="1800"/>
              <a:t>8.</a:t>
            </a:r>
            <a:r>
              <a:rPr lang="cs-CZ" altLang="en-US" sz="1800"/>
              <a:t> </a:t>
            </a:r>
            <a:r>
              <a:rPr lang="en-US" altLang="en-US" sz="1800"/>
              <a:t>Def</a:t>
            </a:r>
            <a:r>
              <a:rPr lang="cs-CZ" altLang="en-US" sz="1800"/>
              <a:t>.</a:t>
            </a:r>
            <a:r>
              <a:rPr lang="en-US" altLang="en-US" sz="1800"/>
              <a:t> cévní průtok,</a:t>
            </a:r>
            <a:r>
              <a:rPr lang="cs-CZ" altLang="en-US" sz="1800"/>
              <a:t> q</a:t>
            </a:r>
            <a:r>
              <a:rPr lang="en-US" altLang="en-US" sz="1800"/>
              <a:t> tlak</a:t>
            </a:r>
            <a:r>
              <a:rPr lang="cs-CZ" altLang="en-US" sz="1800"/>
              <a:t>, p</a:t>
            </a:r>
            <a:r>
              <a:rPr lang="en-US" altLang="en-US" sz="1800"/>
              <a:t> a odpor</a:t>
            </a:r>
            <a:r>
              <a:rPr lang="cs-CZ" altLang="en-US" sz="1800"/>
              <a:t>, r, zákon </a:t>
            </a:r>
            <a:r>
              <a:rPr lang="en-US" altLang="en-US" sz="1800"/>
              <a:t>Hagen-Poiseuille</a:t>
            </a:r>
            <a:r>
              <a:rPr lang="cs-CZ" altLang="en-US" sz="1800"/>
              <a:t>ův (vyslov Puasoej-ův</a:t>
            </a:r>
            <a:r>
              <a:rPr lang="en-US" altLang="en-US" sz="1800"/>
              <a:t>)</a:t>
            </a:r>
          </a:p>
          <a:p>
            <a:pPr eaLnBrk="1" hangingPunct="1">
              <a:lnSpc>
                <a:spcPct val="96000"/>
              </a:lnSpc>
              <a:spcBef>
                <a:spcPts val="188"/>
              </a:spcBef>
            </a:pPr>
            <a:r>
              <a:rPr lang="en-US" altLang="en-US" sz="1800"/>
              <a:t>9.</a:t>
            </a:r>
            <a:r>
              <a:rPr lang="cs-CZ" altLang="en-US" sz="1800"/>
              <a:t> </a:t>
            </a:r>
            <a:r>
              <a:rPr lang="en-US" altLang="en-US" sz="1800"/>
              <a:t>Definovat laminární a turbulentní proudění</a:t>
            </a:r>
          </a:p>
          <a:p>
            <a:pPr eaLnBrk="1" hangingPunct="1">
              <a:lnSpc>
                <a:spcPct val="96000"/>
              </a:lnSpc>
              <a:spcBef>
                <a:spcPts val="188"/>
              </a:spcBef>
            </a:pPr>
            <a:r>
              <a:rPr lang="en-US" altLang="en-US" sz="1800"/>
              <a:t>10.Definovat arteriální tlak, způsoby jeho měření a normální hodnoty</a:t>
            </a:r>
          </a:p>
          <a:p>
            <a:pPr eaLnBrk="1" hangingPunct="1">
              <a:lnSpc>
                <a:spcPct val="96000"/>
              </a:lnSpc>
              <a:spcBef>
                <a:spcPts val="175"/>
              </a:spcBef>
            </a:pPr>
            <a:r>
              <a:rPr lang="en-US" altLang="en-US" sz="1800"/>
              <a:t>11.Dokázat, že krevní tlak závisí na geometrii cévního řečiště</a:t>
            </a:r>
          </a:p>
          <a:p>
            <a:pPr eaLnBrk="1" hangingPunct="1">
              <a:lnSpc>
                <a:spcPct val="96000"/>
              </a:lnSpc>
              <a:spcBef>
                <a:spcPts val="188"/>
              </a:spcBef>
            </a:pPr>
            <a:r>
              <a:rPr lang="en-US" altLang="en-US" sz="1800"/>
              <a:t>12.Definovat krevní viskozitu a faktory, které ji ovlivňují</a:t>
            </a:r>
          </a:p>
          <a:p>
            <a:pPr eaLnBrk="1" hangingPunct="1">
              <a:lnSpc>
                <a:spcPct val="96000"/>
              </a:lnSpc>
              <a:spcBef>
                <a:spcPts val="188"/>
              </a:spcBef>
            </a:pPr>
            <a:r>
              <a:rPr lang="en-US" altLang="en-US" sz="1800"/>
              <a:t>13.Popsat žilní návrat a mechanismy jeho zvýšení/</a:t>
            </a:r>
            <a:r>
              <a:rPr lang="cs-CZ" altLang="en-US" sz="1800"/>
              <a:t> </a:t>
            </a:r>
            <a:r>
              <a:rPr lang="en-US" altLang="en-US" sz="1800"/>
              <a:t>snížení</a:t>
            </a:r>
          </a:p>
          <a:p>
            <a:pPr eaLnBrk="1" hangingPunct="1">
              <a:lnSpc>
                <a:spcPct val="96000"/>
              </a:lnSpc>
              <a:spcBef>
                <a:spcPts val="175"/>
              </a:spcBef>
            </a:pPr>
            <a:r>
              <a:rPr lang="en-US" altLang="en-US" sz="1800"/>
              <a:t>14.Nakreslit a posat kapilární řečiště</a:t>
            </a:r>
          </a:p>
          <a:p>
            <a:pPr eaLnBrk="1" hangingPunct="1">
              <a:lnSpc>
                <a:spcPct val="96000"/>
              </a:lnSpc>
              <a:spcBef>
                <a:spcPts val="188"/>
              </a:spcBef>
            </a:pPr>
            <a:r>
              <a:rPr lang="en-US" altLang="en-US" sz="1800"/>
              <a:t>15.Popsat rovnováhu mezi filtrací a reabsorbcí, vysvětlit úlohu lymfy</a:t>
            </a:r>
          </a:p>
          <a:p>
            <a:pPr eaLnBrk="1" hangingPunct="1">
              <a:lnSpc>
                <a:spcPct val="96000"/>
              </a:lnSpc>
              <a:spcBef>
                <a:spcPts val="188"/>
              </a:spcBef>
            </a:pPr>
            <a:r>
              <a:rPr lang="en-US" altLang="en-US" sz="1800"/>
              <a:t>16.Popsat rozdělení srdečního průtoku do hlavních orgánů</a:t>
            </a:r>
          </a:p>
          <a:p>
            <a:pPr eaLnBrk="1" hangingPunct="1">
              <a:lnSpc>
                <a:spcPct val="96000"/>
              </a:lnSpc>
              <a:spcBef>
                <a:spcPts val="175"/>
              </a:spcBef>
            </a:pPr>
            <a:r>
              <a:rPr lang="en-US" altLang="en-US" sz="1800"/>
              <a:t>17.Vysvětlit principy regulace zpětnou vazbou</a:t>
            </a:r>
          </a:p>
          <a:p>
            <a:pPr eaLnBrk="1" hangingPunct="1">
              <a:lnSpc>
                <a:spcPct val="96000"/>
              </a:lnSpc>
              <a:spcBef>
                <a:spcPts val="188"/>
              </a:spcBef>
            </a:pPr>
            <a:r>
              <a:rPr lang="en-US" altLang="en-US" sz="1800"/>
              <a:t>18.Popsat </a:t>
            </a:r>
            <a:r>
              <a:rPr lang="cs-CZ" altLang="en-US" sz="1800"/>
              <a:t>regulaci, </a:t>
            </a:r>
            <a:r>
              <a:rPr lang="en-US" altLang="en-US" sz="1800"/>
              <a:t>jak se organizmus brání hyper- a hypotenzi</a:t>
            </a:r>
          </a:p>
          <a:p>
            <a:pPr eaLnBrk="1" hangingPunct="1">
              <a:lnSpc>
                <a:spcPct val="96000"/>
              </a:lnSpc>
              <a:spcBef>
                <a:spcPts val="175"/>
              </a:spcBef>
            </a:pPr>
            <a:r>
              <a:rPr lang="en-US" altLang="en-US" sz="1800"/>
              <a:t>19.Vyjmenovat optimální parametry pro srdeční pacemaker</a:t>
            </a:r>
          </a:p>
          <a:p>
            <a:pPr eaLnBrk="1" hangingPunct="1">
              <a:lnSpc>
                <a:spcPct val="96000"/>
              </a:lnSpc>
              <a:spcBef>
                <a:spcPts val="175"/>
              </a:spcBef>
            </a:pPr>
            <a:r>
              <a:rPr lang="en-US" altLang="en-US" sz="1800"/>
              <a:t>20.Popsat metody cévní rekanalizace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2400" b="1" smtClean="0">
                <a:solidFill>
                  <a:srgbClr val="009900"/>
                </a:solidFill>
              </a:rPr>
              <a:t>C</a:t>
            </a:r>
            <a:r>
              <a:rPr lang="cs-CZ" altLang="en-US" sz="2400" b="1" smtClean="0">
                <a:solidFill>
                  <a:srgbClr val="009900"/>
                </a:solidFill>
                <a:latin typeface="Arial" panose="020B0604020202020204" pitchFamily="34" charset="0"/>
              </a:rPr>
              <a:t>í</a:t>
            </a:r>
            <a:r>
              <a:rPr lang="en-US" altLang="en-US" sz="2400" b="1" smtClean="0">
                <a:solidFill>
                  <a:srgbClr val="009900"/>
                </a:solidFill>
              </a:rPr>
              <a:t>le, </a:t>
            </a:r>
            <a:r>
              <a:rPr lang="cs-CZ" altLang="en-US" sz="2400" b="1" smtClean="0">
                <a:solidFill>
                  <a:srgbClr val="009900"/>
                </a:solidFill>
              </a:rPr>
              <a:t>osnova, souhrn, po předn</a:t>
            </a:r>
            <a:r>
              <a:rPr lang="cs-CZ" altLang="en-US" sz="2400" b="1" smtClean="0">
                <a:solidFill>
                  <a:srgbClr val="009900"/>
                </a:solidFill>
                <a:latin typeface="Arial" panose="020B0604020202020204" pitchFamily="34" charset="0"/>
              </a:rPr>
              <a:t>áš</a:t>
            </a:r>
            <a:r>
              <a:rPr lang="cs-CZ" altLang="en-US" sz="2400" b="1" smtClean="0">
                <a:solidFill>
                  <a:srgbClr val="009900"/>
                </a:solidFill>
              </a:rPr>
              <a:t>k</a:t>
            </a:r>
            <a:r>
              <a:rPr lang="cs-CZ" altLang="en-US" sz="2400" b="1" smtClean="0">
                <a:solidFill>
                  <a:srgbClr val="009900"/>
                </a:solidFill>
                <a:latin typeface="Arial" panose="020B0604020202020204" pitchFamily="34" charset="0"/>
              </a:rPr>
              <a:t>á</a:t>
            </a:r>
            <a:r>
              <a:rPr lang="cs-CZ" altLang="en-US" sz="2400" b="1" smtClean="0">
                <a:solidFill>
                  <a:srgbClr val="009900"/>
                </a:solidFill>
              </a:rPr>
              <a:t>ch Cirkulace um</a:t>
            </a:r>
            <a:r>
              <a:rPr lang="cs-CZ" altLang="en-US" sz="2400" b="1" smtClean="0">
                <a:solidFill>
                  <a:srgbClr val="009900"/>
                </a:solidFill>
                <a:latin typeface="Arial" panose="020B0604020202020204" pitchFamily="34" charset="0"/>
              </a:rPr>
              <a:t>í</a:t>
            </a:r>
            <a:r>
              <a:rPr lang="cs-CZ" altLang="en-US" sz="2400" b="1" smtClean="0">
                <a:solidFill>
                  <a:srgbClr val="009900"/>
                </a:solidFill>
              </a:rPr>
              <a:t>me:</a:t>
            </a:r>
            <a:endParaRPr lang="en-US" altLang="en-US" sz="2400" b="1" smtClean="0">
              <a:solidFill>
                <a:srgbClr val="009900"/>
              </a:solidFill>
            </a:endParaRPr>
          </a:p>
        </p:txBody>
      </p:sp>
      <p:sp>
        <p:nvSpPr>
          <p:cNvPr id="82948" name="Rectangle 6"/>
          <p:cNvSpPr>
            <a:spLocks noChangeArrowheads="1"/>
          </p:cNvSpPr>
          <p:nvPr/>
        </p:nvSpPr>
        <p:spPr bwMode="auto">
          <a:xfrm>
            <a:off x="6858000" y="2667000"/>
            <a:ext cx="2178050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1800"/>
              <a:t>(vyslov Puasoej-ův</a:t>
            </a:r>
            <a:r>
              <a:rPr lang="en-US" altLang="en-US" sz="18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object 3"/>
          <p:cNvSpPr txBox="1">
            <a:spLocks noChangeArrowheads="1"/>
          </p:cNvSpPr>
          <p:nvPr/>
        </p:nvSpPr>
        <p:spPr bwMode="auto">
          <a:xfrm>
            <a:off x="76200" y="533400"/>
            <a:ext cx="9067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55600" indent="-3429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6000"/>
              </a:lnSpc>
              <a:buFontTx/>
              <a:buAutoNum type="arabicPeriod"/>
            </a:pPr>
            <a:r>
              <a:rPr lang="en-US" altLang="en-US" sz="1800"/>
              <a:t>Vysvětl</a:t>
            </a:r>
            <a:r>
              <a:rPr lang="cs-CZ" altLang="en-US" sz="1800"/>
              <a:t>it,</a:t>
            </a:r>
            <a:r>
              <a:rPr lang="en-US" altLang="en-US" sz="1800"/>
              <a:t> proč bez krevního oběhu je lidský život nemožný</a:t>
            </a:r>
            <a:endParaRPr lang="cs-CZ" altLang="en-US" sz="1800"/>
          </a:p>
          <a:p>
            <a:pPr eaLnBrk="1" hangingPunct="1">
              <a:lnSpc>
                <a:spcPct val="96000"/>
              </a:lnSpc>
            </a:pPr>
            <a:r>
              <a:rPr lang="cs-CZ" altLang="en-US" sz="1800"/>
              <a:t>	(viz difúze, versus vzdušnice u hmyzu)</a:t>
            </a:r>
          </a:p>
          <a:p>
            <a:pPr eaLnBrk="1" hangingPunct="1">
              <a:lnSpc>
                <a:spcPct val="96000"/>
              </a:lnSpc>
            </a:pPr>
            <a:r>
              <a:rPr lang="cs-CZ" altLang="en-US" sz="1800"/>
              <a:t>	</a:t>
            </a:r>
            <a:r>
              <a:rPr lang="en-US" altLang="en-US" sz="1800"/>
              <a:t>vyjmen</a:t>
            </a:r>
            <a:r>
              <a:rPr lang="cs-CZ" altLang="en-US" sz="1800"/>
              <a:t>ovat</a:t>
            </a:r>
            <a:r>
              <a:rPr lang="en-US" altLang="en-US" sz="1800"/>
              <a:t> krevní funkce</a:t>
            </a:r>
            <a:r>
              <a:rPr lang="cs-CZ" altLang="en-US" sz="1800"/>
              <a:t> (je  jich určitě aspoň 10...)</a:t>
            </a:r>
          </a:p>
          <a:p>
            <a:pPr eaLnBrk="1" hangingPunct="1">
              <a:lnSpc>
                <a:spcPct val="96000"/>
              </a:lnSpc>
            </a:pPr>
            <a:r>
              <a:rPr lang="en-US" altLang="en-US" sz="1800"/>
              <a:t>2.</a:t>
            </a:r>
            <a:r>
              <a:rPr lang="cs-CZ" altLang="en-US" sz="1800"/>
              <a:t> </a:t>
            </a:r>
            <a:r>
              <a:rPr lang="en-US" altLang="en-US" sz="1800"/>
              <a:t>Vysvětlit principy oběhu krve a lymfy</a:t>
            </a:r>
            <a:endParaRPr lang="cs-CZ" altLang="en-US" sz="1800"/>
          </a:p>
          <a:p>
            <a:pPr eaLnBrk="1" hangingPunct="1">
              <a:lnSpc>
                <a:spcPct val="96000"/>
              </a:lnSpc>
            </a:pPr>
            <a:r>
              <a:rPr lang="cs-CZ" altLang="en-US" sz="1800"/>
              <a:t>(na rozdílech, tepny, žíly, míznice)</a:t>
            </a:r>
          </a:p>
          <a:p>
            <a:pPr eaLnBrk="1" hangingPunct="1">
              <a:lnSpc>
                <a:spcPct val="96000"/>
              </a:lnSpc>
              <a:spcBef>
                <a:spcPts val="175"/>
              </a:spcBef>
            </a:pPr>
            <a:r>
              <a:rPr lang="en-US" altLang="en-US" sz="1800"/>
              <a:t>3.</a:t>
            </a:r>
            <a:r>
              <a:rPr lang="cs-CZ" altLang="en-US" sz="1800"/>
              <a:t> </a:t>
            </a:r>
            <a:r>
              <a:rPr lang="en-US" altLang="en-US" sz="1800"/>
              <a:t>Vysvětlit vznik a šíření srdečních impulzů</a:t>
            </a:r>
            <a:endParaRPr lang="cs-CZ" altLang="en-US" sz="1800"/>
          </a:p>
          <a:p>
            <a:pPr eaLnBrk="1" hangingPunct="1">
              <a:lnSpc>
                <a:spcPct val="96000"/>
              </a:lnSpc>
              <a:spcBef>
                <a:spcPts val="175"/>
              </a:spcBef>
            </a:pPr>
            <a:r>
              <a:rPr lang="cs-CZ" altLang="en-US" sz="1800"/>
              <a:t>(vlastní pacemaker, vodivý a kontraktilní myokard)</a:t>
            </a:r>
            <a:endParaRPr lang="en-US" altLang="en-US" sz="1800"/>
          </a:p>
          <a:p>
            <a:pPr eaLnBrk="1" hangingPunct="1">
              <a:lnSpc>
                <a:spcPct val="96000"/>
              </a:lnSpc>
              <a:spcBef>
                <a:spcPts val="188"/>
              </a:spcBef>
            </a:pPr>
            <a:r>
              <a:rPr lang="en-US" altLang="en-US" sz="1800"/>
              <a:t>4.</a:t>
            </a:r>
            <a:r>
              <a:rPr lang="cs-CZ" altLang="en-US" sz="1800"/>
              <a:t> </a:t>
            </a:r>
            <a:r>
              <a:rPr lang="en-US" altLang="en-US" sz="1800"/>
              <a:t>Vysvětlit princip elektrokardiografie</a:t>
            </a:r>
          </a:p>
          <a:p>
            <a:pPr eaLnBrk="1" hangingPunct="1">
              <a:lnSpc>
                <a:spcPct val="96000"/>
              </a:lnSpc>
              <a:spcBef>
                <a:spcPts val="175"/>
              </a:spcBef>
            </a:pPr>
            <a:r>
              <a:rPr lang="cs-CZ" altLang="en-US" sz="1800"/>
              <a:t>(snímání proudů z akčních potenciálů na povrchu těla)</a:t>
            </a:r>
          </a:p>
          <a:p>
            <a:pPr eaLnBrk="1" hangingPunct="1">
              <a:lnSpc>
                <a:spcPct val="96000"/>
              </a:lnSpc>
              <a:spcBef>
                <a:spcPts val="175"/>
              </a:spcBef>
            </a:pPr>
            <a:r>
              <a:rPr lang="en-US" altLang="en-US" sz="1800"/>
              <a:t>5.</a:t>
            </a:r>
            <a:r>
              <a:rPr lang="cs-CZ" altLang="en-US" sz="1800"/>
              <a:t> </a:t>
            </a:r>
            <a:r>
              <a:rPr lang="en-US" altLang="en-US" sz="1800"/>
              <a:t>Definovat srdeční cyklus a jeho fáze</a:t>
            </a:r>
          </a:p>
          <a:p>
            <a:pPr eaLnBrk="1" hangingPunct="1">
              <a:lnSpc>
                <a:spcPct val="96000"/>
              </a:lnSpc>
              <a:spcBef>
                <a:spcPts val="188"/>
              </a:spcBef>
            </a:pPr>
            <a:r>
              <a:rPr lang="cs-CZ" altLang="en-US" sz="1800"/>
              <a:t>(</a:t>
            </a:r>
            <a:r>
              <a:rPr lang="en-US" altLang="en-US" sz="1800"/>
              <a:t>systola-&gt;diastola, otev</a:t>
            </a:r>
            <a:r>
              <a:rPr lang="cs-CZ" altLang="en-US" sz="1800"/>
              <a:t>írání/ zavírání jednotlivých chlopní)</a:t>
            </a:r>
          </a:p>
          <a:p>
            <a:pPr eaLnBrk="1" hangingPunct="1">
              <a:lnSpc>
                <a:spcPct val="96000"/>
              </a:lnSpc>
              <a:spcBef>
                <a:spcPts val="188"/>
              </a:spcBef>
            </a:pPr>
            <a:r>
              <a:rPr lang="en-US" altLang="en-US" sz="1800"/>
              <a:t>6.</a:t>
            </a:r>
            <a:r>
              <a:rPr lang="cs-CZ" altLang="en-US" sz="1800"/>
              <a:t> </a:t>
            </a:r>
            <a:r>
              <a:rPr lang="en-US" altLang="en-US" sz="1800"/>
              <a:t>Definovat srdeční minutový objem (srdeční výdej) a způsoby jeho měření</a:t>
            </a:r>
          </a:p>
          <a:p>
            <a:pPr eaLnBrk="1" hangingPunct="1">
              <a:lnSpc>
                <a:spcPct val="96000"/>
              </a:lnSpc>
              <a:spcBef>
                <a:spcPts val="188"/>
              </a:spcBef>
            </a:pPr>
            <a:r>
              <a:rPr lang="cs-CZ" altLang="en-US" sz="1800"/>
              <a:t>(pomocí Fickova principu, katetrizace)</a:t>
            </a:r>
          </a:p>
          <a:p>
            <a:pPr eaLnBrk="1" hangingPunct="1">
              <a:lnSpc>
                <a:spcPct val="96000"/>
              </a:lnSpc>
              <a:spcBef>
                <a:spcPts val="188"/>
              </a:spcBef>
            </a:pPr>
            <a:r>
              <a:rPr lang="en-US" altLang="en-US" sz="1800"/>
              <a:t>7.</a:t>
            </a:r>
            <a:r>
              <a:rPr lang="cs-CZ" altLang="en-US" sz="1800"/>
              <a:t> </a:t>
            </a:r>
            <a:r>
              <a:rPr lang="en-US" altLang="en-US" sz="1800"/>
              <a:t>Definovat srdeční práci a výkon</a:t>
            </a:r>
          </a:p>
          <a:p>
            <a:pPr eaLnBrk="1" hangingPunct="1">
              <a:lnSpc>
                <a:spcPct val="96000"/>
              </a:lnSpc>
              <a:spcBef>
                <a:spcPts val="175"/>
              </a:spcBef>
            </a:pPr>
            <a:r>
              <a:rPr lang="cs-CZ" altLang="en-US" sz="1800"/>
              <a:t>(W = P . t)</a:t>
            </a:r>
          </a:p>
          <a:p>
            <a:pPr eaLnBrk="1" hangingPunct="1">
              <a:lnSpc>
                <a:spcPct val="96000"/>
              </a:lnSpc>
              <a:spcBef>
                <a:spcPts val="175"/>
              </a:spcBef>
            </a:pPr>
            <a:r>
              <a:rPr lang="en-US" altLang="en-US" sz="1800"/>
              <a:t>8.</a:t>
            </a:r>
            <a:r>
              <a:rPr lang="cs-CZ" altLang="en-US" sz="1800"/>
              <a:t> </a:t>
            </a:r>
            <a:r>
              <a:rPr lang="en-US" altLang="en-US" sz="1800"/>
              <a:t>Def</a:t>
            </a:r>
            <a:r>
              <a:rPr lang="cs-CZ" altLang="en-US" sz="1800"/>
              <a:t>.</a:t>
            </a:r>
            <a:r>
              <a:rPr lang="en-US" altLang="en-US" sz="1800"/>
              <a:t> cévní průtok,</a:t>
            </a:r>
            <a:r>
              <a:rPr lang="cs-CZ" altLang="en-US" sz="1800"/>
              <a:t> q</a:t>
            </a:r>
            <a:r>
              <a:rPr lang="en-US" altLang="en-US" sz="1800"/>
              <a:t> tlak</a:t>
            </a:r>
            <a:r>
              <a:rPr lang="cs-CZ" altLang="en-US" sz="1800"/>
              <a:t>, p</a:t>
            </a:r>
            <a:r>
              <a:rPr lang="en-US" altLang="en-US" sz="1800"/>
              <a:t> a odpor</a:t>
            </a:r>
            <a:r>
              <a:rPr lang="cs-CZ" altLang="en-US" sz="1800"/>
              <a:t>, r, zákon </a:t>
            </a:r>
            <a:r>
              <a:rPr lang="en-US" altLang="en-US" sz="1800"/>
              <a:t>Hagen-Poiseuille</a:t>
            </a:r>
            <a:r>
              <a:rPr lang="cs-CZ" altLang="en-US" sz="1800"/>
              <a:t>ův (vyslov Puasoej-ův</a:t>
            </a:r>
            <a:r>
              <a:rPr lang="en-US" altLang="en-US" sz="1800"/>
              <a:t>)</a:t>
            </a:r>
          </a:p>
          <a:p>
            <a:pPr eaLnBrk="1" hangingPunct="1">
              <a:lnSpc>
                <a:spcPct val="96000"/>
              </a:lnSpc>
              <a:spcBef>
                <a:spcPts val="188"/>
              </a:spcBef>
            </a:pPr>
            <a:r>
              <a:rPr lang="cs-CZ" altLang="en-US" sz="1800"/>
              <a:t>(Q</a:t>
            </a:r>
            <a:r>
              <a:rPr lang="en-US" altLang="en-US" sz="1800"/>
              <a:t> </a:t>
            </a:r>
            <a:r>
              <a:rPr lang="cs-CZ" altLang="en-US" sz="1800"/>
              <a:t>= p/</a:t>
            </a:r>
            <a:r>
              <a:rPr lang="en-US" altLang="en-US" sz="1800"/>
              <a:t>R; R = 8ln/((\pi)r^4) ;</a:t>
            </a:r>
            <a:r>
              <a:rPr lang="cs-CZ" altLang="en-US" sz="1800"/>
              <a:t>Q = </a:t>
            </a:r>
            <a:r>
              <a:rPr lang="en-US" altLang="en-US" sz="1800"/>
              <a:t>((\</a:t>
            </a:r>
            <a:r>
              <a:rPr lang="cs-CZ" altLang="en-US" sz="1800"/>
              <a:t>p</a:t>
            </a:r>
            <a:r>
              <a:rPr lang="en-US" altLang="en-US" sz="1800"/>
              <a:t>i)</a:t>
            </a:r>
            <a:r>
              <a:rPr lang="cs-CZ" altLang="en-US" sz="1800"/>
              <a:t>r</a:t>
            </a:r>
            <a:r>
              <a:rPr lang="en-US" altLang="en-US" sz="1800"/>
              <a:t>^</a:t>
            </a:r>
            <a:r>
              <a:rPr lang="cs-CZ" altLang="en-US" sz="1800"/>
              <a:t>4</a:t>
            </a:r>
            <a:r>
              <a:rPr lang="en-US" altLang="en-US" sz="1800"/>
              <a:t>)</a:t>
            </a:r>
            <a:r>
              <a:rPr lang="cs-CZ" altLang="en-US" sz="1800"/>
              <a:t>/</a:t>
            </a:r>
            <a:r>
              <a:rPr lang="en-US" altLang="en-US" sz="1800"/>
              <a:t>(</a:t>
            </a:r>
            <a:r>
              <a:rPr lang="cs-CZ" altLang="en-US" sz="1800"/>
              <a:t>8</a:t>
            </a:r>
            <a:r>
              <a:rPr lang="en-US" altLang="en-US" sz="1800"/>
              <a:t>n</a:t>
            </a:r>
            <a:r>
              <a:rPr lang="cs-CZ" altLang="en-US" sz="1800"/>
              <a:t>l</a:t>
            </a:r>
            <a:r>
              <a:rPr lang="en-US" altLang="en-US" sz="1800"/>
              <a:t>)</a:t>
            </a:r>
            <a:r>
              <a:rPr lang="cs-CZ" altLang="en-US" sz="1800"/>
              <a:t> )</a:t>
            </a:r>
          </a:p>
          <a:p>
            <a:pPr eaLnBrk="1" hangingPunct="1">
              <a:lnSpc>
                <a:spcPct val="96000"/>
              </a:lnSpc>
              <a:spcBef>
                <a:spcPts val="188"/>
              </a:spcBef>
            </a:pPr>
            <a:r>
              <a:rPr lang="en-US" altLang="en-US" sz="1800"/>
              <a:t>9.</a:t>
            </a:r>
            <a:r>
              <a:rPr lang="cs-CZ" altLang="en-US" sz="1800"/>
              <a:t> </a:t>
            </a:r>
            <a:r>
              <a:rPr lang="en-US" altLang="en-US" sz="1800"/>
              <a:t>Definovat laminární a turbulentní proudění</a:t>
            </a:r>
          </a:p>
          <a:p>
            <a:pPr eaLnBrk="1" hangingPunct="1">
              <a:lnSpc>
                <a:spcPct val="96000"/>
              </a:lnSpc>
              <a:spcBef>
                <a:spcPts val="188"/>
              </a:spcBef>
            </a:pPr>
            <a:r>
              <a:rPr lang="cs-CZ" altLang="en-US" sz="1800"/>
              <a:t>(Reynoldsovo číslo</a:t>
            </a:r>
            <a:r>
              <a:rPr lang="en-US" altLang="en-US" sz="1800"/>
              <a:t>,  lamin</a:t>
            </a:r>
            <a:r>
              <a:rPr lang="cs-CZ" altLang="en-US" sz="1800"/>
              <a:t>á</a:t>
            </a:r>
            <a:r>
              <a:rPr lang="en-US" altLang="en-US" sz="1800"/>
              <a:t>rn</a:t>
            </a:r>
            <a:r>
              <a:rPr lang="cs-CZ" altLang="en-US" sz="1800"/>
              <a:t>í, 2320 &lt; Re &lt; 4000, turbulentní)</a:t>
            </a:r>
          </a:p>
          <a:p>
            <a:pPr eaLnBrk="1" hangingPunct="1">
              <a:lnSpc>
                <a:spcPct val="96000"/>
              </a:lnSpc>
              <a:spcBef>
                <a:spcPts val="188"/>
              </a:spcBef>
            </a:pPr>
            <a:r>
              <a:rPr lang="en-US" altLang="en-US" sz="1800"/>
              <a:t>10.Definovat arteriální tlak, způsoby jeho měření a normální hodnoty</a:t>
            </a:r>
            <a:endParaRPr lang="cs-CZ" altLang="en-US" sz="1800"/>
          </a:p>
          <a:p>
            <a:pPr eaLnBrk="1" hangingPunct="1">
              <a:lnSpc>
                <a:spcPct val="96000"/>
              </a:lnSpc>
              <a:spcBef>
                <a:spcPts val="188"/>
              </a:spcBef>
            </a:pPr>
            <a:r>
              <a:rPr lang="cs-CZ" altLang="en-US" sz="1800"/>
              <a:t>(Systolický/ diastolický/ střední</a:t>
            </a:r>
            <a:r>
              <a:rPr lang="en-US" altLang="en-US" sz="1800"/>
              <a:t>; metoda p</a:t>
            </a:r>
            <a:r>
              <a:rPr lang="cs-CZ" altLang="en-US" sz="1800"/>
              <a:t>římá/ nepřímá)</a:t>
            </a:r>
            <a:endParaRPr lang="en-US" altLang="en-US" sz="180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229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en-US" sz="2800" b="1" smtClean="0">
                <a:solidFill>
                  <a:srgbClr val="009900"/>
                </a:solidFill>
                <a:latin typeface="Arial" panose="020B0604020202020204" pitchFamily="34" charset="0"/>
              </a:rPr>
              <a:t>Souhrn, po přednáškách Cirkulace umíme:</a:t>
            </a:r>
            <a:endParaRPr lang="en-US" altLang="en-US" b="1" smtClean="0">
              <a:solidFill>
                <a:srgbClr val="009900"/>
              </a:solidFill>
              <a:latin typeface="Arial" panose="020B0604020202020204" pitchFamily="34" charset="0"/>
            </a:endParaRPr>
          </a:p>
        </p:txBody>
      </p:sp>
      <p:sp>
        <p:nvSpPr>
          <p:cNvPr id="83972" name="Text Box 5"/>
          <p:cNvSpPr txBox="1">
            <a:spLocks noChangeArrowheads="1"/>
          </p:cNvSpPr>
          <p:nvPr/>
        </p:nvSpPr>
        <p:spPr bwMode="auto">
          <a:xfrm>
            <a:off x="8518525" y="6232525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/>
              <a:t>63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object 3"/>
          <p:cNvSpPr txBox="1">
            <a:spLocks noChangeArrowheads="1"/>
          </p:cNvSpPr>
          <p:nvPr/>
        </p:nvSpPr>
        <p:spPr bwMode="auto">
          <a:xfrm>
            <a:off x="76200" y="609600"/>
            <a:ext cx="9067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6000"/>
              </a:lnSpc>
              <a:spcBef>
                <a:spcPts val="175"/>
              </a:spcBef>
            </a:pPr>
            <a:r>
              <a:rPr lang="en-US" altLang="en-US" sz="1800"/>
              <a:t>11.Dokázat, že krevní tlak závisí na geometrii cévního řečiště</a:t>
            </a:r>
          </a:p>
          <a:p>
            <a:pPr eaLnBrk="1" hangingPunct="1">
              <a:lnSpc>
                <a:spcPct val="96000"/>
              </a:lnSpc>
              <a:spcBef>
                <a:spcPts val="188"/>
              </a:spcBef>
            </a:pPr>
            <a:r>
              <a:rPr lang="cs-CZ" altLang="en-US" sz="1800"/>
              <a:t>(větvení, rezistence)</a:t>
            </a:r>
          </a:p>
          <a:p>
            <a:pPr eaLnBrk="1" hangingPunct="1">
              <a:lnSpc>
                <a:spcPct val="96000"/>
              </a:lnSpc>
              <a:spcBef>
                <a:spcPts val="188"/>
              </a:spcBef>
            </a:pPr>
            <a:r>
              <a:rPr lang="en-US" altLang="en-US" sz="1800"/>
              <a:t>12.Definovat krevní viskozitu a faktory, které ji ovlivňují</a:t>
            </a:r>
            <a:endParaRPr lang="cs-CZ" altLang="en-US" sz="1800"/>
          </a:p>
          <a:p>
            <a:pPr eaLnBrk="1" hangingPunct="1">
              <a:lnSpc>
                <a:spcPct val="96000"/>
              </a:lnSpc>
              <a:spcBef>
                <a:spcPts val="188"/>
              </a:spcBef>
            </a:pPr>
            <a:r>
              <a:rPr lang="cs-CZ" altLang="en-US" sz="1800"/>
              <a:t>(</a:t>
            </a:r>
            <a:r>
              <a:rPr lang="en-US" altLang="en-US" sz="1800"/>
              <a:t>hydratace, hematokrit</a:t>
            </a:r>
            <a:r>
              <a:rPr lang="cs-CZ" altLang="en-US" sz="1800"/>
              <a:t>)</a:t>
            </a:r>
            <a:endParaRPr lang="en-US" altLang="en-US" sz="1800"/>
          </a:p>
          <a:p>
            <a:pPr eaLnBrk="1" hangingPunct="1">
              <a:lnSpc>
                <a:spcPct val="96000"/>
              </a:lnSpc>
              <a:spcBef>
                <a:spcPts val="188"/>
              </a:spcBef>
            </a:pPr>
            <a:r>
              <a:rPr lang="en-US" altLang="en-US" sz="1800"/>
              <a:t>13.Popsat žilní návrat a mechanismy jeho zvýšení/</a:t>
            </a:r>
            <a:r>
              <a:rPr lang="cs-CZ" altLang="en-US" sz="1800"/>
              <a:t> </a:t>
            </a:r>
            <a:r>
              <a:rPr lang="en-US" altLang="en-US" sz="1800"/>
              <a:t>snížení</a:t>
            </a:r>
            <a:endParaRPr lang="cs-CZ" altLang="en-US" sz="1800"/>
          </a:p>
          <a:p>
            <a:pPr eaLnBrk="1" hangingPunct="1">
              <a:lnSpc>
                <a:spcPct val="96000"/>
              </a:lnSpc>
              <a:spcBef>
                <a:spcPts val="188"/>
              </a:spcBef>
            </a:pPr>
            <a:r>
              <a:rPr lang="cs-CZ" altLang="en-US" sz="1800"/>
              <a:t>(rezervoárová funkce horní a dolní duté žíly, koncept pre-loadu)</a:t>
            </a:r>
            <a:endParaRPr lang="en-US" altLang="en-US" sz="1800"/>
          </a:p>
          <a:p>
            <a:pPr eaLnBrk="1" hangingPunct="1">
              <a:lnSpc>
                <a:spcPct val="96000"/>
              </a:lnSpc>
              <a:spcBef>
                <a:spcPts val="175"/>
              </a:spcBef>
            </a:pPr>
            <a:r>
              <a:rPr lang="en-US" altLang="en-US" sz="1800"/>
              <a:t>14.Nakreslit a po</a:t>
            </a:r>
            <a:r>
              <a:rPr lang="cs-CZ" altLang="en-US" sz="1800"/>
              <a:t>p</a:t>
            </a:r>
            <a:r>
              <a:rPr lang="en-US" altLang="en-US" sz="1800"/>
              <a:t>sat kapilární řečiště</a:t>
            </a:r>
            <a:endParaRPr lang="cs-CZ" altLang="en-US" sz="1800"/>
          </a:p>
          <a:p>
            <a:pPr eaLnBrk="1" hangingPunct="1">
              <a:lnSpc>
                <a:spcPct val="96000"/>
              </a:lnSpc>
              <a:spcBef>
                <a:spcPts val="175"/>
              </a:spcBef>
            </a:pPr>
            <a:r>
              <a:rPr lang="cs-CZ" altLang="en-US" sz="1800"/>
              <a:t>(... U tabule </a:t>
            </a:r>
            <a:r>
              <a:rPr lang="en-US" altLang="en-US" sz="1800"/>
              <a:t>:-</a:t>
            </a:r>
            <a:r>
              <a:rPr lang="cs-CZ" altLang="en-US" sz="1800"/>
              <a:t>)</a:t>
            </a:r>
            <a:endParaRPr lang="en-US" altLang="en-US" sz="1800"/>
          </a:p>
          <a:p>
            <a:pPr eaLnBrk="1" hangingPunct="1">
              <a:lnSpc>
                <a:spcPct val="96000"/>
              </a:lnSpc>
              <a:spcBef>
                <a:spcPts val="188"/>
              </a:spcBef>
            </a:pPr>
            <a:r>
              <a:rPr lang="en-US" altLang="en-US" sz="1800"/>
              <a:t>15.Popsat rovnováhu mezi filtrací a reabsorbcí, vysvětlit úlohu lymfy</a:t>
            </a:r>
          </a:p>
          <a:p>
            <a:pPr eaLnBrk="1" hangingPunct="1">
              <a:lnSpc>
                <a:spcPct val="96000"/>
              </a:lnSpc>
              <a:spcBef>
                <a:spcPts val="188"/>
              </a:spcBef>
            </a:pPr>
            <a:r>
              <a:rPr lang="en-US" altLang="en-US" sz="1800"/>
              <a:t>(</a:t>
            </a:r>
            <a:r>
              <a:rPr lang="cs-CZ" altLang="en-US" sz="1800"/>
              <a:t>lymfa, ledviny, to´to je v poznámkách</a:t>
            </a:r>
            <a:r>
              <a:rPr lang="en-US" altLang="en-US" sz="1800"/>
              <a:t>)</a:t>
            </a:r>
          </a:p>
          <a:p>
            <a:pPr eaLnBrk="1" hangingPunct="1">
              <a:lnSpc>
                <a:spcPct val="96000"/>
              </a:lnSpc>
              <a:spcBef>
                <a:spcPts val="188"/>
              </a:spcBef>
            </a:pPr>
            <a:r>
              <a:rPr lang="en-US" altLang="en-US" sz="1800"/>
              <a:t>16.Popsat rozdělení srdečního průtoku do hlavních orgánů</a:t>
            </a:r>
            <a:endParaRPr lang="cs-CZ" altLang="en-US" sz="1800"/>
          </a:p>
          <a:p>
            <a:pPr eaLnBrk="1" hangingPunct="1">
              <a:lnSpc>
                <a:spcPct val="96000"/>
              </a:lnSpc>
              <a:spcBef>
                <a:spcPts val="188"/>
              </a:spcBef>
            </a:pPr>
            <a:r>
              <a:rPr lang="cs-CZ" altLang="en-US" sz="1800"/>
              <a:t>( i toto je regulováno, vitální orgány, ne- vitální orgány, které to jsou ?)</a:t>
            </a:r>
            <a:endParaRPr lang="en-US" altLang="en-US" sz="1800"/>
          </a:p>
          <a:p>
            <a:pPr eaLnBrk="1" hangingPunct="1">
              <a:lnSpc>
                <a:spcPct val="96000"/>
              </a:lnSpc>
              <a:spcBef>
                <a:spcPts val="175"/>
              </a:spcBef>
            </a:pPr>
            <a:r>
              <a:rPr lang="en-US" altLang="en-US" sz="1800"/>
              <a:t>17.Vysvětlit principy regulace zpětnou vazbou</a:t>
            </a:r>
            <a:endParaRPr lang="cs-CZ" altLang="en-US" sz="1800"/>
          </a:p>
          <a:p>
            <a:pPr eaLnBrk="1" hangingPunct="1">
              <a:lnSpc>
                <a:spcPct val="96000"/>
              </a:lnSpc>
              <a:spcBef>
                <a:spcPts val="175"/>
              </a:spcBef>
            </a:pPr>
            <a:r>
              <a:rPr lang="cs-CZ" altLang="en-US" sz="1800"/>
              <a:t>(*)</a:t>
            </a:r>
            <a:endParaRPr lang="en-US" altLang="en-US" sz="1800"/>
          </a:p>
          <a:p>
            <a:pPr eaLnBrk="1" hangingPunct="1">
              <a:lnSpc>
                <a:spcPct val="96000"/>
              </a:lnSpc>
              <a:spcBef>
                <a:spcPts val="188"/>
              </a:spcBef>
            </a:pPr>
            <a:r>
              <a:rPr lang="en-US" altLang="en-US" sz="1800"/>
              <a:t>18.Popsat </a:t>
            </a:r>
            <a:r>
              <a:rPr lang="cs-CZ" altLang="en-US" sz="1800"/>
              <a:t>regulaci, </a:t>
            </a:r>
            <a:r>
              <a:rPr lang="en-US" altLang="en-US" sz="1800"/>
              <a:t>jak se organizmus brání hyper- a hypotenzi</a:t>
            </a:r>
            <a:endParaRPr lang="cs-CZ" altLang="en-US" sz="1800"/>
          </a:p>
          <a:p>
            <a:pPr eaLnBrk="1" hangingPunct="1">
              <a:lnSpc>
                <a:spcPct val="96000"/>
              </a:lnSpc>
              <a:spcBef>
                <a:spcPts val="188"/>
              </a:spcBef>
            </a:pPr>
            <a:r>
              <a:rPr lang="cs-CZ" altLang="en-US" sz="1800"/>
              <a:t>(= těžko ...)</a:t>
            </a:r>
            <a:endParaRPr lang="en-US" altLang="en-US" sz="1800"/>
          </a:p>
          <a:p>
            <a:pPr eaLnBrk="1" hangingPunct="1">
              <a:lnSpc>
                <a:spcPct val="96000"/>
              </a:lnSpc>
              <a:spcBef>
                <a:spcPts val="175"/>
              </a:spcBef>
            </a:pPr>
            <a:r>
              <a:rPr lang="en-US" altLang="en-US" sz="1800"/>
              <a:t>19.Vyjmenovat optimální parametry pro srdeční pacemaker</a:t>
            </a:r>
            <a:endParaRPr lang="cs-CZ" altLang="en-US" sz="1800"/>
          </a:p>
          <a:p>
            <a:pPr eaLnBrk="1" hangingPunct="1">
              <a:lnSpc>
                <a:spcPct val="96000"/>
              </a:lnSpc>
              <a:spcBef>
                <a:spcPts val="175"/>
              </a:spcBef>
            </a:pPr>
            <a:r>
              <a:rPr lang="cs-CZ" altLang="en-US" sz="1800"/>
              <a:t>(spotřeba, spolehlivost, on-demand, primum non nocere...)</a:t>
            </a:r>
            <a:endParaRPr lang="en-US" altLang="en-US" sz="1800"/>
          </a:p>
          <a:p>
            <a:pPr eaLnBrk="1" hangingPunct="1">
              <a:lnSpc>
                <a:spcPct val="96000"/>
              </a:lnSpc>
              <a:spcBef>
                <a:spcPts val="175"/>
              </a:spcBef>
            </a:pPr>
            <a:r>
              <a:rPr lang="en-US" altLang="en-US" sz="1800"/>
              <a:t>20.Popsat metody cévní rekanalizace</a:t>
            </a:r>
            <a:endParaRPr lang="cs-CZ" altLang="en-US" sz="1800"/>
          </a:p>
          <a:p>
            <a:pPr eaLnBrk="1" hangingPunct="1">
              <a:lnSpc>
                <a:spcPct val="96000"/>
              </a:lnSpc>
              <a:spcBef>
                <a:spcPts val="175"/>
              </a:spcBef>
            </a:pPr>
            <a:r>
              <a:rPr lang="cs-CZ" altLang="en-US" sz="1800"/>
              <a:t>(= technologická otázka, katetrizace, stenty = materiály s tvarovou pamětí)</a:t>
            </a:r>
            <a:endParaRPr lang="en-US" altLang="en-US" sz="180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2296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en-US" sz="2800" b="1" smtClean="0">
                <a:solidFill>
                  <a:srgbClr val="009900"/>
                </a:solidFill>
              </a:rPr>
              <a:t>Souhrn, Po předn</a:t>
            </a:r>
            <a:r>
              <a:rPr lang="cs-CZ" altLang="en-US" sz="2800" b="1" smtClean="0">
                <a:solidFill>
                  <a:srgbClr val="009900"/>
                </a:solidFill>
                <a:latin typeface="Arial" panose="020B0604020202020204" pitchFamily="34" charset="0"/>
              </a:rPr>
              <a:t>áš</a:t>
            </a:r>
            <a:r>
              <a:rPr lang="cs-CZ" altLang="en-US" sz="2800" b="1" smtClean="0">
                <a:solidFill>
                  <a:srgbClr val="009900"/>
                </a:solidFill>
              </a:rPr>
              <a:t>k</a:t>
            </a:r>
            <a:r>
              <a:rPr lang="cs-CZ" altLang="en-US" sz="2800" b="1" smtClean="0">
                <a:solidFill>
                  <a:srgbClr val="009900"/>
                </a:solidFill>
                <a:latin typeface="Arial" panose="020B0604020202020204" pitchFamily="34" charset="0"/>
              </a:rPr>
              <a:t>á</a:t>
            </a:r>
            <a:r>
              <a:rPr lang="cs-CZ" altLang="en-US" sz="2800" b="1" smtClean="0">
                <a:solidFill>
                  <a:srgbClr val="009900"/>
                </a:solidFill>
              </a:rPr>
              <a:t>ch Cirkulace um</a:t>
            </a:r>
            <a:r>
              <a:rPr lang="cs-CZ" altLang="en-US" sz="2800" b="1" smtClean="0">
                <a:solidFill>
                  <a:srgbClr val="009900"/>
                </a:solidFill>
                <a:latin typeface="Arial" panose="020B0604020202020204" pitchFamily="34" charset="0"/>
              </a:rPr>
              <a:t>í</a:t>
            </a:r>
            <a:r>
              <a:rPr lang="cs-CZ" altLang="en-US" sz="2800" b="1" smtClean="0">
                <a:solidFill>
                  <a:srgbClr val="009900"/>
                </a:solidFill>
              </a:rPr>
              <a:t>me:</a:t>
            </a:r>
            <a:endParaRPr lang="en-US" altLang="en-US" b="1" smtClean="0">
              <a:solidFill>
                <a:srgbClr val="009900"/>
              </a:solidFill>
            </a:endParaRPr>
          </a:p>
        </p:txBody>
      </p:sp>
      <p:sp>
        <p:nvSpPr>
          <p:cNvPr id="84996" name="Text Box 5"/>
          <p:cNvSpPr txBox="1">
            <a:spLocks noChangeArrowheads="1"/>
          </p:cNvSpPr>
          <p:nvPr/>
        </p:nvSpPr>
        <p:spPr bwMode="auto">
          <a:xfrm>
            <a:off x="8518525" y="6232525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/>
              <a:t>64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ChangeArrowheads="1"/>
          </p:cNvSpPr>
          <p:nvPr/>
        </p:nvSpPr>
        <p:spPr bwMode="auto">
          <a:xfrm>
            <a:off x="1646238" y="457200"/>
            <a:ext cx="58515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3600" b="1">
                <a:solidFill>
                  <a:srgbClr val="009900"/>
                </a:solidFill>
              </a:rPr>
              <a:t>(děkuji vám za pozornost)</a:t>
            </a:r>
            <a:endParaRPr lang="en-US" altLang="en-US" sz="3600" b="1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E7E24-FCF1-4DF0-A2EF-ADE6947022FD}" type="slidenum">
              <a:rPr lang="en-US" altLang="en-US" smtClean="0"/>
              <a:pPr>
                <a:defRPr/>
              </a:pPr>
              <a:t>66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334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777F8E-C4C6-4453-AAB1-4B829F7D031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/>
          </a:p>
        </p:txBody>
      </p:sp>
      <p:pic>
        <p:nvPicPr>
          <p:cNvPr id="921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34639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04800" y="381000"/>
            <a:ext cx="469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3600">
                <a:solidFill>
                  <a:srgbClr val="009900"/>
                </a:solidFill>
              </a:rPr>
              <a:t>Úseky cévního řečiště</a:t>
            </a:r>
            <a:endParaRPr lang="en-US" altLang="en-US" sz="3600">
              <a:solidFill>
                <a:srgbClr val="009900"/>
              </a:solidFill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114800" y="2514600"/>
            <a:ext cx="385286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3600">
                <a:latin typeface="Symbol" panose="05050102010706020507" pitchFamily="18" charset="2"/>
              </a:rPr>
              <a:t>D</a:t>
            </a:r>
            <a:r>
              <a:rPr lang="cs-CZ" altLang="en-US" sz="3600"/>
              <a:t>P </a:t>
            </a:r>
            <a:r>
              <a:rPr lang="en-GB" altLang="en-US" sz="3600"/>
              <a:t>= Q.R</a:t>
            </a:r>
            <a:endParaRPr lang="cs-CZ" altLang="en-US" sz="3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/>
              <a:t>Hydraulick</a:t>
            </a:r>
            <a:r>
              <a:rPr lang="cs-CZ" altLang="en-US" sz="3600"/>
              <a:t>á</a:t>
            </a:r>
            <a:r>
              <a:rPr lang="en-GB" altLang="en-US" sz="3600"/>
              <a:t> verze</a:t>
            </a:r>
            <a:endParaRPr lang="cs-CZ" altLang="en-US" sz="3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/>
              <a:t>Ohmova z</a:t>
            </a:r>
            <a:r>
              <a:rPr lang="cs-CZ" altLang="en-US" sz="3600"/>
              <a:t>á</a:t>
            </a:r>
            <a:r>
              <a:rPr lang="en-GB" altLang="en-US" sz="3600"/>
              <a:t>kona</a:t>
            </a:r>
            <a:endParaRPr lang="en-US" altLang="en-US" sz="3600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122738" y="4897438"/>
            <a:ext cx="37258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Toto je systémové řečiště.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(Máme též plicní řečiště.)</a:t>
            </a:r>
            <a:endParaRPr lang="en-US" altLang="en-US" sz="2400"/>
          </a:p>
        </p:txBody>
      </p:sp>
      <p:sp>
        <p:nvSpPr>
          <p:cNvPr id="9223" name="Text Box 298"/>
          <p:cNvSpPr txBox="1">
            <a:spLocks noChangeArrowheads="1"/>
          </p:cNvSpPr>
          <p:nvPr/>
        </p:nvSpPr>
        <p:spPr bwMode="auto">
          <a:xfrm>
            <a:off x="4114800" y="6027738"/>
            <a:ext cx="36639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800"/>
              <a:t>P</a:t>
            </a:r>
            <a:r>
              <a:rPr lang="en-US" altLang="en-US" sz="2800" baseline="-25000"/>
              <a:t>0</a:t>
            </a:r>
            <a:r>
              <a:rPr lang="cs-CZ" altLang="en-US" sz="2800"/>
              <a:t> </a:t>
            </a:r>
            <a:r>
              <a:rPr lang="en-US" altLang="en-US" sz="2800"/>
              <a:t>&gt; P</a:t>
            </a:r>
            <a:r>
              <a:rPr lang="en-US" altLang="en-US" sz="2800" baseline="-25000"/>
              <a:t>1</a:t>
            </a:r>
            <a:r>
              <a:rPr lang="en-US" altLang="en-US" sz="2800"/>
              <a:t> &gt; P</a:t>
            </a:r>
            <a:r>
              <a:rPr lang="en-US" altLang="en-US" sz="2800" baseline="-25000"/>
              <a:t>2 </a:t>
            </a:r>
            <a:r>
              <a:rPr lang="en-GB" altLang="en-US" sz="2800"/>
              <a:t>&gt; </a:t>
            </a:r>
            <a:r>
              <a:rPr lang="en-US" altLang="en-US" sz="2800"/>
              <a:t>P</a:t>
            </a:r>
            <a:r>
              <a:rPr lang="en-US" altLang="en-US" sz="2800" baseline="-25000"/>
              <a:t>3</a:t>
            </a:r>
            <a:r>
              <a:rPr lang="en-US" altLang="en-US" sz="2800"/>
              <a:t>, atd.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0CA568-3F50-4618-9C8A-C3B7D7B33A5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smtClean="0"/>
          </a:p>
        </p:txBody>
      </p:sp>
      <p:grpSp>
        <p:nvGrpSpPr>
          <p:cNvPr id="10243" name="Group 1"/>
          <p:cNvGrpSpPr>
            <a:grpSpLocks/>
          </p:cNvGrpSpPr>
          <p:nvPr/>
        </p:nvGrpSpPr>
        <p:grpSpPr bwMode="auto">
          <a:xfrm>
            <a:off x="76200" y="-76200"/>
            <a:ext cx="8670925" cy="6853238"/>
            <a:chOff x="76200" y="-76200"/>
            <a:chExt cx="8671619" cy="6853238"/>
          </a:xfrm>
        </p:grpSpPr>
        <p:pic>
          <p:nvPicPr>
            <p:cNvPr id="10244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-76200"/>
              <a:ext cx="8671619" cy="6853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5" name="Rectangle 4"/>
            <p:cNvSpPr>
              <a:spLocks noChangeArrowheads="1"/>
            </p:cNvSpPr>
            <p:nvPr/>
          </p:nvSpPr>
          <p:spPr bwMode="auto">
            <a:xfrm>
              <a:off x="330200" y="4843462"/>
              <a:ext cx="34036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600"/>
                <a:t>TPR (</a:t>
              </a:r>
              <a:r>
                <a:rPr lang="en-GB" altLang="en-US" sz="1600"/>
                <a:t>=</a:t>
              </a:r>
              <a:r>
                <a:rPr lang="cs-CZ" altLang="en-US" sz="1600"/>
                <a:t>Total Peripheral Resistence</a:t>
              </a:r>
              <a:r>
                <a:rPr lang="en-US" altLang="en-US" sz="1600"/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C16879-44B2-4E5C-B0E1-E85B600F8E0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/>
          </a:p>
        </p:txBody>
      </p:sp>
      <p:grpSp>
        <p:nvGrpSpPr>
          <p:cNvPr id="11267" name="Group 1"/>
          <p:cNvGrpSpPr>
            <a:grpSpLocks/>
          </p:cNvGrpSpPr>
          <p:nvPr/>
        </p:nvGrpSpPr>
        <p:grpSpPr bwMode="auto">
          <a:xfrm>
            <a:off x="49213" y="0"/>
            <a:ext cx="8866187" cy="6872288"/>
            <a:chOff x="49247" y="0"/>
            <a:chExt cx="8866153" cy="6872288"/>
          </a:xfrm>
        </p:grpSpPr>
        <p:pic>
          <p:nvPicPr>
            <p:cNvPr id="11268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7" y="0"/>
              <a:ext cx="8866153" cy="687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9" name="Rectangle 4"/>
            <p:cNvSpPr>
              <a:spLocks noChangeArrowheads="1"/>
            </p:cNvSpPr>
            <p:nvPr/>
          </p:nvSpPr>
          <p:spPr bwMode="auto">
            <a:xfrm>
              <a:off x="430716" y="5105400"/>
              <a:ext cx="407484" cy="3385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600"/>
                <a:t>R</a:t>
              </a:r>
              <a:r>
                <a:rPr lang="cs-CZ" altLang="en-US" sz="1600" baseline="30000"/>
                <a:t>3</a:t>
              </a:r>
              <a:endParaRPr lang="en-US" altLang="en-US" sz="1600" baseline="30000"/>
            </a:p>
          </p:txBody>
        </p:sp>
        <p:sp>
          <p:nvSpPr>
            <p:cNvPr id="11270" name="Rectangle 4"/>
            <p:cNvSpPr>
              <a:spLocks noChangeArrowheads="1"/>
            </p:cNvSpPr>
            <p:nvPr/>
          </p:nvSpPr>
          <p:spPr bwMode="auto">
            <a:xfrm>
              <a:off x="659316" y="2633246"/>
              <a:ext cx="407484" cy="3385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600"/>
                <a:t>R</a:t>
              </a:r>
              <a:r>
                <a:rPr lang="cs-CZ" altLang="en-US" sz="1600" baseline="30000"/>
                <a:t>2</a:t>
              </a:r>
              <a:endParaRPr lang="en-US" altLang="en-US" sz="1600" baseline="30000"/>
            </a:p>
          </p:txBody>
        </p:sp>
        <p:sp>
          <p:nvSpPr>
            <p:cNvPr id="11271" name="Rectangle 5"/>
            <p:cNvSpPr>
              <a:spLocks noChangeArrowheads="1"/>
            </p:cNvSpPr>
            <p:nvPr/>
          </p:nvSpPr>
          <p:spPr bwMode="auto">
            <a:xfrm>
              <a:off x="436338" y="475185"/>
              <a:ext cx="445956" cy="3385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600"/>
                <a:t>2R</a:t>
              </a:r>
              <a:endParaRPr lang="en-US" altLang="en-US" sz="1600" baseline="30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3415</Words>
  <Application>Microsoft Office PowerPoint</Application>
  <PresentationFormat>On-screen Show (4:3)</PresentationFormat>
  <Paragraphs>723</Paragraphs>
  <Slides>66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66</vt:i4>
      </vt:variant>
    </vt:vector>
  </HeadingPairs>
  <TitlesOfParts>
    <vt:vector size="76" baseType="lpstr">
      <vt:lpstr>Arial</vt:lpstr>
      <vt:lpstr>Calibri</vt:lpstr>
      <vt:lpstr>Symbol</vt:lpstr>
      <vt:lpstr>Times New Roman</vt:lpstr>
      <vt:lpstr>Wingdings</vt:lpstr>
      <vt:lpstr>Výchozí návrh</vt:lpstr>
      <vt:lpstr>Office Theme</vt:lpstr>
      <vt:lpstr>Microsoft Equation 3.0</vt:lpstr>
      <vt:lpstr>Rovnice</vt:lpstr>
      <vt:lpstr>Equation</vt:lpstr>
      <vt:lpstr>Cirkulace/ Hemodynamika (1) parametry (2) popis (kvasi)-lineárními rovnicemi (3) srdce jako pumpa (4) cévní soustava</vt:lpstr>
      <vt:lpstr>PowerPoint Presentation</vt:lpstr>
      <vt:lpstr>Proč/ k čemu je vůbec cirkulace?</vt:lpstr>
      <vt:lpstr>Cíle, osnova, Po přednáškách Cirkulace budeme umět:</vt:lpstr>
      <vt:lpstr>PowerPoint Presentation</vt:lpstr>
      <vt:lpstr>Cirkulace - přehled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Starlingova rovnováha v normě - přesuny mezi intracelulárním kompartmentem a plasmou</vt:lpstr>
      <vt:lpstr>Starlingova hypotéza u patologických stavů - vazodilatace</vt:lpstr>
      <vt:lpstr>Tabulka: Starlingova hypotéza v jednotlivých tkáních</vt:lpstr>
      <vt:lpstr>PowerPoint Presentation</vt:lpstr>
      <vt:lpstr>Pojem středního tlaku je idealizace</vt:lpstr>
      <vt:lpstr>Měření krevního tlaku nepřímou metodou</vt:lpstr>
      <vt:lpstr>PowerPoint Presentation</vt:lpstr>
      <vt:lpstr>PowerPoint Presentation</vt:lpstr>
      <vt:lpstr>PowerPoint Presentation</vt:lpstr>
      <vt:lpstr>PowerPoint Presentation</vt:lpstr>
      <vt:lpstr>Chlopně: Žilní návrat a dýchání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(Makro)-cirkulace ve 4 lineárních rovnicích, „linearizovaný fyzikální model“,  …, , (v různých verzích), jednotlivé rovnice:</vt:lpstr>
      <vt:lpstr>Rovnice (1), vztah tlak/ průtok  Ohmův (Poiseullův) zákon</vt:lpstr>
      <vt:lpstr>Rovnice (2), kompliance, vztah tlak/ objem</vt:lpstr>
      <vt:lpstr>Rovnice (3), Frank-Starlingův zákon</vt:lpstr>
      <vt:lpstr>PowerPoint Presentation</vt:lpstr>
      <vt:lpstr>(Makro)-cirkulace ve 4 lineárních rovnicích, „linearizovaný fyzikální model“,  ……, </vt:lpstr>
      <vt:lpstr>PowerPoint Presentation</vt:lpstr>
      <vt:lpstr>6. verze -1. verze animace, 2005 </vt:lpstr>
      <vt:lpstr>7. verze - 2. verze animace, nedatováno</vt:lpstr>
      <vt:lpstr>Následuje:  Cévní soustava, stavba a funkce cévního cévního řečiště</vt:lpstr>
      <vt:lpstr>PowerPoint Presentation</vt:lpstr>
      <vt:lpstr>PowerPoint Presentation</vt:lpstr>
      <vt:lpstr>Hemo-dynamika v cévě, geometrie cévy</vt:lpstr>
      <vt:lpstr>Funkční důsledky: nastavení průtokového odporu průsvitem cév</vt:lpstr>
      <vt:lpstr>Kompliance ~ Roztažnost ~= Distenzibilita cév</vt:lpstr>
      <vt:lpstr>PowerPoint Presentation</vt:lpstr>
      <vt:lpstr>Vaskulární compliance</vt:lpstr>
      <vt:lpstr>Žilní systém, žilní tlak</vt:lpstr>
      <vt:lpstr>Rezervoárová funkce žilního systému (objemový rezervoár)</vt:lpstr>
      <vt:lpstr>Arteriální tlak</vt:lpstr>
      <vt:lpstr>Na čem závisí arteriální tlak? závisí na:</vt:lpstr>
      <vt:lpstr>Funkce pružníku (= aortální mechanický rezervoár)</vt:lpstr>
      <vt:lpstr>Průtok krve orgány (systém/ plíce: 100 %)</vt:lpstr>
      <vt:lpstr>Regulace krevního oběhu</vt:lpstr>
      <vt:lpstr>Neuro- (= nervově) humorální (= hormonální) regulace</vt:lpstr>
      <vt:lpstr>PowerPoint Presentation</vt:lpstr>
      <vt:lpstr>PowerPoint Presentation</vt:lpstr>
      <vt:lpstr>Nervová regulace/ sympatikus</vt:lpstr>
      <vt:lpstr>Parasympatikus</vt:lpstr>
      <vt:lpstr>Rychlost nervové regulace</vt:lpstr>
      <vt:lpstr>Cévní přestavba, rekanalizace</vt:lpstr>
      <vt:lpstr>Následuje:  odškrtání souhrnu</vt:lpstr>
      <vt:lpstr>Cíle, osnova, souhrn, po přednáškách Cirkulace umíme:</vt:lpstr>
      <vt:lpstr>Souhrn, po přednáškách Cirkulace umíme:</vt:lpstr>
      <vt:lpstr>Souhrn, Po přednáškách Cirkulace umíme:</vt:lpstr>
      <vt:lpstr>PowerPoint Presentation</vt:lpstr>
      <vt:lpstr>PowerPoint Presentation</vt:lpstr>
    </vt:vector>
  </TitlesOfParts>
  <Company>UPF 1.LF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Petr</dc:creator>
  <cp:lastModifiedBy>Marsalek, Petr</cp:lastModifiedBy>
  <cp:revision>345</cp:revision>
  <cp:lastPrinted>2025-10-20T13:22:03Z</cp:lastPrinted>
  <dcterms:created xsi:type="dcterms:W3CDTF">2008-10-06T12:21:50Z</dcterms:created>
  <dcterms:modified xsi:type="dcterms:W3CDTF">2025-10-20T13:24:27Z</dcterms:modified>
</cp:coreProperties>
</file>